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73" r:id="rId9"/>
    <p:sldId id="274" r:id="rId10"/>
    <p:sldId id="265" r:id="rId11"/>
    <p:sldId id="266" r:id="rId12"/>
    <p:sldId id="267" r:id="rId13"/>
    <p:sldId id="276" r:id="rId14"/>
    <p:sldId id="268" r:id="rId15"/>
    <p:sldId id="269" r:id="rId16"/>
    <p:sldId id="278" r:id="rId17"/>
    <p:sldId id="279" r:id="rId18"/>
    <p:sldId id="277" r:id="rId19"/>
  </p:sldIdLst>
  <p:sldSz cx="18288000" cy="10287000"/>
  <p:notesSz cx="10287000" cy="18288000"/>
  <p:embeddedFontLst>
    <p:embeddedFont>
      <p:font typeface="나눔고딕" panose="020D0604000000000000" pitchFamily="34" charset="-127"/>
      <p:regular r:id="rId21"/>
      <p:bold r:id="rId22"/>
    </p:embeddedFont>
    <p:embeddedFont>
      <p:font typeface="나눔고딕 ExtraBold" panose="020D0604000000000000" pitchFamily="34" charset="-127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9A0"/>
    <a:srgbClr val="E3F1F0"/>
    <a:srgbClr val="D8ECEA"/>
    <a:srgbClr val="B9DCD9"/>
    <a:srgbClr val="D4FBF7"/>
    <a:srgbClr val="FAFAFA"/>
    <a:srgbClr val="97CAC5"/>
    <a:srgbClr val="82CBC4"/>
    <a:srgbClr val="21A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5F8C4-4FFB-498D-B418-67002875EE11}" v="1336" dt="2021-10-21T06:42:52.082"/>
    <p1510:client id="{58F8F309-4768-4DA7-B63D-414A33F703AE}" v="1" dt="2021-10-20T13:24:31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/>
    <p:restoredTop sz="87151" autoAdjust="0"/>
  </p:normalViewPr>
  <p:slideViewPr>
    <p:cSldViewPr>
      <p:cViewPr varScale="1">
        <p:scale>
          <a:sx n="57" d="100"/>
          <a:sy n="57" d="100"/>
        </p:scale>
        <p:origin x="192" y="1152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viejin90@naver.com" userId="6943cbd90eec3fa8" providerId="LiveId" clId="{58F8F309-4768-4DA7-B63D-414A33F703AE}"/>
    <pc:docChg chg="undo custSel modSld">
      <pc:chgData name="moviejin90@naver.com" userId="6943cbd90eec3fa8" providerId="LiveId" clId="{58F8F309-4768-4DA7-B63D-414A33F703AE}" dt="2021-10-20T13:24:41.032" v="24" actId="1076"/>
      <pc:docMkLst>
        <pc:docMk/>
      </pc:docMkLst>
      <pc:sldChg chg="modSp mod">
        <pc:chgData name="moviejin90@naver.com" userId="6943cbd90eec3fa8" providerId="LiveId" clId="{58F8F309-4768-4DA7-B63D-414A33F703AE}" dt="2021-10-20T13:23:48.260" v="21" actId="14100"/>
        <pc:sldMkLst>
          <pc:docMk/>
          <pc:sldMk cId="0" sldId="256"/>
        </pc:sldMkLst>
        <pc:picChg chg="mod">
          <ac:chgData name="moviejin90@naver.com" userId="6943cbd90eec3fa8" providerId="LiveId" clId="{58F8F309-4768-4DA7-B63D-414A33F703AE}" dt="2021-10-20T13:23:48.260" v="21" actId="14100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moviejin90@naver.com" userId="6943cbd90eec3fa8" providerId="LiveId" clId="{58F8F309-4768-4DA7-B63D-414A33F703AE}" dt="2021-10-20T13:23:06.672" v="20" actId="14100"/>
        <pc:sldMkLst>
          <pc:docMk/>
          <pc:sldMk cId="0" sldId="257"/>
        </pc:sldMkLst>
        <pc:grpChg chg="mod">
          <ac:chgData name="moviejin90@naver.com" userId="6943cbd90eec3fa8" providerId="LiveId" clId="{58F8F309-4768-4DA7-B63D-414A33F703AE}" dt="2021-10-20T13:20:18.797" v="1" actId="14100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1:00.073" v="4" actId="14100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0:46.378" v="2" actId="408"/>
          <ac:grpSpMkLst>
            <pc:docMk/>
            <pc:sldMk cId="0" sldId="257"/>
            <ac:grpSpMk id="1004" creationId="{00000000-0000-0000-0000-000000000000}"/>
          </ac:grpSpMkLst>
        </pc:grpChg>
        <pc:grpChg chg="mod ord">
          <ac:chgData name="moviejin90@naver.com" userId="6943cbd90eec3fa8" providerId="LiveId" clId="{58F8F309-4768-4DA7-B63D-414A33F703AE}" dt="2021-10-20T13:21:47.207" v="11" actId="167"/>
          <ac:grpSpMkLst>
            <pc:docMk/>
            <pc:sldMk cId="0" sldId="257"/>
            <ac:grpSpMk id="1005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6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7" creationId="{00000000-0000-0000-0000-000000000000}"/>
          </ac:grpSpMkLst>
        </pc:grpChg>
        <pc:picChg chg="mod">
          <ac:chgData name="moviejin90@naver.com" userId="6943cbd90eec3fa8" providerId="LiveId" clId="{58F8F309-4768-4DA7-B63D-414A33F703AE}" dt="2021-10-20T13:23:06.672" v="20" actId="14100"/>
          <ac:picMkLst>
            <pc:docMk/>
            <pc:sldMk cId="0" sldId="257"/>
            <ac:picMk id="9" creationId="{00000000-0000-0000-0000-000000000000}"/>
          </ac:picMkLst>
        </pc:picChg>
      </pc:sldChg>
      <pc:sldChg chg="addSp modSp mod">
        <pc:chgData name="moviejin90@naver.com" userId="6943cbd90eec3fa8" providerId="LiveId" clId="{58F8F309-4768-4DA7-B63D-414A33F703AE}" dt="2021-10-20T13:24:41.032" v="24" actId="1076"/>
        <pc:sldMkLst>
          <pc:docMk/>
          <pc:sldMk cId="0" sldId="260"/>
        </pc:sldMkLst>
        <pc:grpChg chg="add mod">
          <ac:chgData name="moviejin90@naver.com" userId="6943cbd90eec3fa8" providerId="LiveId" clId="{58F8F309-4768-4DA7-B63D-414A33F703AE}" dt="2021-10-20T13:24:41.032" v="24" actId="1076"/>
          <ac:grpSpMkLst>
            <pc:docMk/>
            <pc:sldMk cId="0" sldId="260"/>
            <ac:grpSpMk id="10" creationId="{551B01A9-421D-458B-8D1F-5E27EAE168F3}"/>
          </ac:grpSpMkLst>
        </pc:grpChg>
        <pc:picChg chg="mod">
          <ac:chgData name="moviejin90@naver.com" userId="6943cbd90eec3fa8" providerId="LiveId" clId="{58F8F309-4768-4DA7-B63D-414A33F703AE}" dt="2021-10-20T13:24:31.148" v="22"/>
          <ac:picMkLst>
            <pc:docMk/>
            <pc:sldMk cId="0" sldId="260"/>
            <ac:picMk id="12" creationId="{1934EB90-7C19-4D2D-BE13-D9F11E1A0E91}"/>
          </ac:picMkLst>
        </pc:picChg>
      </pc:sldChg>
    </pc:docChg>
  </pc:docChgLst>
  <pc:docChgLst>
    <pc:chgData name="moviejin90@naver.com" userId="6943cbd90eec3fa8" providerId="LiveId" clId="{43E5F8C4-4FFB-498D-B418-67002875EE11}"/>
    <pc:docChg chg="undo custSel addSld delSld modSld sldOrd">
      <pc:chgData name="moviejin90@naver.com" userId="6943cbd90eec3fa8" providerId="LiveId" clId="{43E5F8C4-4FFB-498D-B418-67002875EE11}" dt="2021-10-21T06:42:56.081" v="8728" actId="404"/>
      <pc:docMkLst>
        <pc:docMk/>
      </pc:docMkLst>
      <pc:sldChg chg="addSp delSp modSp mod">
        <pc:chgData name="moviejin90@naver.com" userId="6943cbd90eec3fa8" providerId="LiveId" clId="{43E5F8C4-4FFB-498D-B418-67002875EE11}" dt="2021-10-20T14:37:43.088" v="1830" actId="2711"/>
        <pc:sldMkLst>
          <pc:docMk/>
          <pc:sldMk cId="0" sldId="256"/>
        </pc:sldMkLst>
        <pc:spChg chg="add mod">
          <ac:chgData name="moviejin90@naver.com" userId="6943cbd90eec3fa8" providerId="LiveId" clId="{43E5F8C4-4FFB-498D-B418-67002875EE11}" dt="2021-10-20T14:25:15.649" v="1320" actId="122"/>
          <ac:spMkLst>
            <pc:docMk/>
            <pc:sldMk cId="0" sldId="256"/>
            <ac:spMk id="2" creationId="{79833256-12B1-4259-AA94-C2D2FD2A4B3E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4" creationId="{8EA51DBC-D92E-46F6-A075-D2CFC7B69D47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13" creationId="{C93B4E1F-2B2C-44D1-96BD-DF02201246C6}"/>
          </ac:spMkLst>
        </pc:spChg>
        <pc:spChg chg="add mod">
          <ac:chgData name="moviejin90@naver.com" userId="6943cbd90eec3fa8" providerId="LiveId" clId="{43E5F8C4-4FFB-498D-B418-67002875EE11}" dt="2021-10-20T13:32:16.561" v="171" actId="113"/>
          <ac:spMkLst>
            <pc:docMk/>
            <pc:sldMk cId="0" sldId="256"/>
            <ac:spMk id="16" creationId="{5E6C66BD-9801-4575-B278-12E584D16BBD}"/>
          </ac:spMkLst>
        </pc:spChg>
        <pc:spChg chg="add mod">
          <ac:chgData name="moviejin90@naver.com" userId="6943cbd90eec3fa8" providerId="LiveId" clId="{43E5F8C4-4FFB-498D-B418-67002875EE11}" dt="2021-10-20T13:32:50.257" v="186" actId="1076"/>
          <ac:spMkLst>
            <pc:docMk/>
            <pc:sldMk cId="0" sldId="256"/>
            <ac:spMk id="17" creationId="{DC9EDBED-0C8C-49EC-8DC1-4723B042B4CE}"/>
          </ac:spMkLst>
        </pc:spChg>
        <pc:grpChg chg="add del mod">
          <ac:chgData name="moviejin90@naver.com" userId="6943cbd90eec3fa8" providerId="LiveId" clId="{43E5F8C4-4FFB-498D-B418-67002875EE11}" dt="2021-10-20T13:31:28.659" v="162" actId="478"/>
          <ac:grpSpMkLst>
            <pc:docMk/>
            <pc:sldMk cId="0" sldId="256"/>
            <ac:grpSpMk id="14" creationId="{C4436731-2863-4292-A09A-76CBE446873B}"/>
          </ac:grpSpMkLst>
        </pc:grpChg>
        <pc:grpChg chg="mod">
          <ac:chgData name="moviejin90@naver.com" userId="6943cbd90eec3fa8" providerId="LiveId" clId="{43E5F8C4-4FFB-498D-B418-67002875EE11}" dt="2021-10-20T13:29:45.498" v="120" actId="1076"/>
          <ac:grpSpMkLst>
            <pc:docMk/>
            <pc:sldMk cId="0" sldId="25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1:22.355" v="159" actId="478"/>
          <ac:grpSpMkLst>
            <pc:docMk/>
            <pc:sldMk cId="0" sldId="256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29:37.854" v="119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9:36.348" v="118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8:28.209" v="104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0.814" v="163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1.903" v="164" actId="478"/>
          <ac:picMkLst>
            <pc:docMk/>
            <pc:sldMk cId="0" sldId="256"/>
            <ac:picMk id="9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10.230" v="158" actId="207"/>
          <ac:picMkLst>
            <pc:docMk/>
            <pc:sldMk cId="0" sldId="256"/>
            <ac:picMk id="11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22.663" v="160"/>
          <ac:picMkLst>
            <pc:docMk/>
            <pc:sldMk cId="0" sldId="256"/>
            <ac:picMk id="15" creationId="{391423F0-AF8C-4BA8-9E18-DEE676146739}"/>
          </ac:picMkLst>
        </pc:picChg>
        <pc:cxnChg chg="add mod">
          <ac:chgData name="moviejin90@naver.com" userId="6943cbd90eec3fa8" providerId="LiveId" clId="{43E5F8C4-4FFB-498D-B418-67002875EE11}" dt="2021-10-20T13:34:15.849" v="195" actId="1076"/>
          <ac:cxnSpMkLst>
            <pc:docMk/>
            <pc:sldMk cId="0" sldId="256"/>
            <ac:cxnSpMk id="12" creationId="{74C4352A-E622-4611-8B1C-B98ACBE9E060}"/>
          </ac:cxnSpMkLst>
        </pc:cxnChg>
      </pc:sldChg>
      <pc:sldChg chg="addSp delSp modSp mod">
        <pc:chgData name="moviejin90@naver.com" userId="6943cbd90eec3fa8" providerId="LiveId" clId="{43E5F8C4-4FFB-498D-B418-67002875EE11}" dt="2021-10-21T06:31:35.525" v="8723" actId="207"/>
        <pc:sldMkLst>
          <pc:docMk/>
          <pc:sldMk cId="0" sldId="257"/>
        </pc:sldMkLst>
        <pc:spChg chg="add mod">
          <ac:chgData name="moviejin90@naver.com" userId="6943cbd90eec3fa8" providerId="LiveId" clId="{43E5F8C4-4FFB-498D-B418-67002875EE11}" dt="2021-10-21T06:31:21.139" v="8718" actId="207"/>
          <ac:spMkLst>
            <pc:docMk/>
            <pc:sldMk cId="0" sldId="257"/>
            <ac:spMk id="2" creationId="{F074E0A5-C385-43D9-89D1-E930C842E6B2}"/>
          </ac:spMkLst>
        </pc:spChg>
        <pc:spChg chg="add mod">
          <ac:chgData name="moviejin90@naver.com" userId="6943cbd90eec3fa8" providerId="LiveId" clId="{43E5F8C4-4FFB-498D-B418-67002875EE11}" dt="2021-10-20T14:40:22.709" v="1849" actId="120"/>
          <ac:spMkLst>
            <pc:docMk/>
            <pc:sldMk cId="0" sldId="257"/>
            <ac:spMk id="4" creationId="{FAE1C3B7-05FC-4A5A-B6A7-D6F416C12662}"/>
          </ac:spMkLst>
        </pc:spChg>
        <pc:spChg chg="add mod">
          <ac:chgData name="moviejin90@naver.com" userId="6943cbd90eec3fa8" providerId="LiveId" clId="{43E5F8C4-4FFB-498D-B418-67002875EE11}" dt="2021-10-21T06:31:26.794" v="8720" actId="207"/>
          <ac:spMkLst>
            <pc:docMk/>
            <pc:sldMk cId="0" sldId="257"/>
            <ac:spMk id="30" creationId="{614EF221-38D9-4943-9C6D-DEE844A9838E}"/>
          </ac:spMkLst>
        </pc:spChg>
        <pc:spChg chg="add mod">
          <ac:chgData name="moviejin90@naver.com" userId="6943cbd90eec3fa8" providerId="LiveId" clId="{43E5F8C4-4FFB-498D-B418-67002875EE11}" dt="2021-10-21T06:31:32.337" v="8722" actId="207"/>
          <ac:spMkLst>
            <pc:docMk/>
            <pc:sldMk cId="0" sldId="257"/>
            <ac:spMk id="31" creationId="{6F691473-6228-479A-BC98-01A4242B6BCF}"/>
          </ac:spMkLst>
        </pc:spChg>
        <pc:spChg chg="add mod">
          <ac:chgData name="moviejin90@naver.com" userId="6943cbd90eec3fa8" providerId="LiveId" clId="{43E5F8C4-4FFB-498D-B418-67002875EE11}" dt="2021-10-21T06:31:23.763" v="8719" actId="207"/>
          <ac:spMkLst>
            <pc:docMk/>
            <pc:sldMk cId="0" sldId="257"/>
            <ac:spMk id="33" creationId="{4ED2C6C8-5685-43A8-ADF2-623EF8EB3BF5}"/>
          </ac:spMkLst>
        </pc:spChg>
        <pc:spChg chg="add mod">
          <ac:chgData name="moviejin90@naver.com" userId="6943cbd90eec3fa8" providerId="LiveId" clId="{43E5F8C4-4FFB-498D-B418-67002875EE11}" dt="2021-10-21T06:31:29.433" v="8721" actId="207"/>
          <ac:spMkLst>
            <pc:docMk/>
            <pc:sldMk cId="0" sldId="257"/>
            <ac:spMk id="34" creationId="{120889E8-47E7-4D1E-A36A-855785D36F40}"/>
          </ac:spMkLst>
        </pc:spChg>
        <pc:spChg chg="add mod">
          <ac:chgData name="moviejin90@naver.com" userId="6943cbd90eec3fa8" providerId="LiveId" clId="{43E5F8C4-4FFB-498D-B418-67002875EE11}" dt="2021-10-21T06:31:35.525" v="8723" actId="207"/>
          <ac:spMkLst>
            <pc:docMk/>
            <pc:sldMk cId="0" sldId="257"/>
            <ac:spMk id="35" creationId="{3CE9D27C-08AD-48C1-858D-47665DA27886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6" creationId="{74608B0E-FFB0-4818-BA32-549AE5A20E8B}"/>
          </ac:spMkLst>
        </pc:spChg>
        <pc:grpChg chg="add mod">
          <ac:chgData name="moviejin90@naver.com" userId="6943cbd90eec3fa8" providerId="LiveId" clId="{43E5F8C4-4FFB-498D-B418-67002875EE11}" dt="2021-10-20T14:10:47.079" v="661" actId="1076"/>
          <ac:grpSpMkLst>
            <pc:docMk/>
            <pc:sldMk cId="0" sldId="257"/>
            <ac:grpSpMk id="23" creationId="{DB994ED1-CE9E-4FFC-B04F-ADDB95E6052E}"/>
          </ac:grpSpMkLst>
        </pc:grpChg>
        <pc:grpChg chg="add mod">
          <ac:chgData name="moviejin90@naver.com" userId="6943cbd90eec3fa8" providerId="LiveId" clId="{43E5F8C4-4FFB-498D-B418-67002875EE11}" dt="2021-10-20T14:11:02.374" v="664" actId="408"/>
          <ac:grpSpMkLst>
            <pc:docMk/>
            <pc:sldMk cId="0" sldId="257"/>
            <ac:grpSpMk id="38" creationId="{54FE5C7A-2AE3-4540-A2C7-69FE652F5701}"/>
          </ac:grpSpMkLst>
        </pc:grpChg>
        <pc:grpChg chg="add mod">
          <ac:chgData name="moviejin90@naver.com" userId="6943cbd90eec3fa8" providerId="LiveId" clId="{43E5F8C4-4FFB-498D-B418-67002875EE11}" dt="2021-10-20T14:10:57.227" v="663" actId="1076"/>
          <ac:grpSpMkLst>
            <pc:docMk/>
            <pc:sldMk cId="0" sldId="257"/>
            <ac:grpSpMk id="39" creationId="{8BC1A3A8-094C-44C0-A55C-13D68FF5F006}"/>
          </ac:grpSpMkLst>
        </pc:grpChg>
        <pc:grpChg chg="add mod">
          <ac:chgData name="moviejin90@naver.com" userId="6943cbd90eec3fa8" providerId="LiveId" clId="{43E5F8C4-4FFB-498D-B418-67002875EE11}" dt="2021-10-20T14:11:10.589" v="665" actId="1076"/>
          <ac:grpSpMkLst>
            <pc:docMk/>
            <pc:sldMk cId="0" sldId="257"/>
            <ac:grpSpMk id="40" creationId="{3021A0DF-2FED-4397-9AD3-12EF3F1F57EE}"/>
          </ac:grpSpMkLst>
        </pc:grpChg>
        <pc:grpChg chg="add mod">
          <ac:chgData name="moviejin90@naver.com" userId="6943cbd90eec3fa8" providerId="LiveId" clId="{43E5F8C4-4FFB-498D-B418-67002875EE11}" dt="2021-10-20T14:12:17.691" v="675" actId="1076"/>
          <ac:grpSpMkLst>
            <pc:docMk/>
            <pc:sldMk cId="0" sldId="257"/>
            <ac:grpSpMk id="41" creationId="{3C1874E6-DAA0-44F3-8B16-A5A65514DEBE}"/>
          </ac:grpSpMkLst>
        </pc:grpChg>
        <pc:grpChg chg="add mod">
          <ac:chgData name="moviejin90@naver.com" userId="6943cbd90eec3fa8" providerId="LiveId" clId="{43E5F8C4-4FFB-498D-B418-67002875EE11}" dt="2021-10-20T14:12:31.342" v="677" actId="1076"/>
          <ac:grpSpMkLst>
            <pc:docMk/>
            <pc:sldMk cId="0" sldId="257"/>
            <ac:grpSpMk id="42" creationId="{5427CEA2-B834-42BE-9E48-3B3D4678D4F3}"/>
          </ac:grpSpMkLst>
        </pc:grpChg>
        <pc:grpChg chg="del">
          <ac:chgData name="moviejin90@naver.com" userId="6943cbd90eec3fa8" providerId="LiveId" clId="{43E5F8C4-4FFB-498D-B418-67002875EE11}" dt="2021-10-20T13:35:45.660" v="217" actId="21"/>
          <ac:grpSpMkLst>
            <pc:docMk/>
            <pc:sldMk cId="0" sldId="257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51:43.235" v="426" actId="478"/>
          <ac:grpSpMkLst>
            <pc:docMk/>
            <pc:sldMk cId="0" sldId="257"/>
            <ac:grpSpMk id="1002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8:51.111" v="261" actId="21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3:36:39.453" v="229" actId="21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3:54:46.127" v="456" actId="164"/>
          <ac:grpSpMkLst>
            <pc:docMk/>
            <pc:sldMk cId="0" sldId="257"/>
            <ac:grpSpMk id="1005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7:59.920" v="247" actId="21"/>
          <ac:grpSpMkLst>
            <pc:docMk/>
            <pc:sldMk cId="0" sldId="257"/>
            <ac:grpSpMk id="1006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43:21.918" v="327" actId="21"/>
          <ac:grpSpMkLst>
            <pc:docMk/>
            <pc:sldMk cId="0" sldId="257"/>
            <ac:grpSpMk id="1007" creationId="{00000000-0000-0000-0000-000000000000}"/>
          </ac:grpSpMkLst>
        </pc:grpChg>
        <pc:picChg chg="del topLvl">
          <ac:chgData name="moviejin90@naver.com" userId="6943cbd90eec3fa8" providerId="LiveId" clId="{43E5F8C4-4FFB-498D-B418-67002875EE11}" dt="2021-10-20T13:35:45.660" v="217" actId="21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9:38.413" v="394" actId="478"/>
          <ac:picMkLst>
            <pc:docMk/>
            <pc:sldMk cId="0" sldId="257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5:30.799" v="196" actId="478"/>
          <ac:picMkLst>
            <pc:docMk/>
            <pc:sldMk cId="0" sldId="257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8:51.111" v="261" actId="21"/>
          <ac:picMkLst>
            <pc:docMk/>
            <pc:sldMk cId="0" sldId="257"/>
            <ac:picMk id="11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6:39.453" v="229" actId="21"/>
          <ac:picMkLst>
            <pc:docMk/>
            <pc:sldMk cId="0" sldId="257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254" v="316" actId="478"/>
          <ac:picMkLst>
            <pc:docMk/>
            <pc:sldMk cId="0" sldId="257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7.821" v="318" actId="478"/>
          <ac:picMkLst>
            <pc:docMk/>
            <pc:sldMk cId="0" sldId="257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8.447" v="319" actId="478"/>
          <ac:picMkLst>
            <pc:docMk/>
            <pc:sldMk cId="0" sldId="257"/>
            <ac:picMk id="1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9.024" v="320" actId="478"/>
          <ac:picMkLst>
            <pc:docMk/>
            <pc:sldMk cId="0" sldId="257"/>
            <ac:picMk id="19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827" v="317" actId="478"/>
          <ac:picMkLst>
            <pc:docMk/>
            <pc:sldMk cId="0" sldId="257"/>
            <ac:picMk id="20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27.939" v="447" actId="164"/>
          <ac:picMkLst>
            <pc:docMk/>
            <pc:sldMk cId="0" sldId="257"/>
            <ac:picMk id="24" creationId="{F058CDB0-AFA0-4C9B-8DB4-817918E639C6}"/>
          </ac:picMkLst>
        </pc:picChg>
        <pc:picChg chg="del topLvl">
          <ac:chgData name="moviejin90@naver.com" userId="6943cbd90eec3fa8" providerId="LiveId" clId="{43E5F8C4-4FFB-498D-B418-67002875EE11}" dt="2021-10-20T13:37:59.920" v="247" actId="21"/>
          <ac:picMkLst>
            <pc:docMk/>
            <pc:sldMk cId="0" sldId="257"/>
            <ac:picMk id="25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8.130" v="452" actId="164"/>
          <ac:picMkLst>
            <pc:docMk/>
            <pc:sldMk cId="0" sldId="257"/>
            <ac:picMk id="26" creationId="{C15CC306-E720-44D7-90F6-AF65CDC8F3D4}"/>
          </ac:picMkLst>
        </pc:picChg>
        <pc:picChg chg="add mod">
          <ac:chgData name="moviejin90@naver.com" userId="6943cbd90eec3fa8" providerId="LiveId" clId="{43E5F8C4-4FFB-498D-B418-67002875EE11}" dt="2021-10-20T13:54:30.202" v="448" actId="164"/>
          <ac:picMkLst>
            <pc:docMk/>
            <pc:sldMk cId="0" sldId="257"/>
            <ac:picMk id="27" creationId="{4B409234-2BE1-43CF-AB77-714225C9C602}"/>
          </ac:picMkLst>
        </pc:picChg>
        <pc:picChg chg="del topLvl">
          <ac:chgData name="moviejin90@naver.com" userId="6943cbd90eec3fa8" providerId="LiveId" clId="{43E5F8C4-4FFB-498D-B418-67002875EE11}" dt="2021-10-20T13:43:21.918" v="327" actId="21"/>
          <ac:picMkLst>
            <pc:docMk/>
            <pc:sldMk cId="0" sldId="257"/>
            <ac:picMk id="28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5.162" v="451" actId="164"/>
          <ac:picMkLst>
            <pc:docMk/>
            <pc:sldMk cId="0" sldId="257"/>
            <ac:picMk id="29" creationId="{8892F201-9CB6-4448-893D-1C4A4494057F}"/>
          </ac:picMkLst>
        </pc:picChg>
        <pc:picChg chg="add mod">
          <ac:chgData name="moviejin90@naver.com" userId="6943cbd90eec3fa8" providerId="LiveId" clId="{43E5F8C4-4FFB-498D-B418-67002875EE11}" dt="2021-10-20T13:54:42.799" v="455" actId="164"/>
          <ac:picMkLst>
            <pc:docMk/>
            <pc:sldMk cId="0" sldId="257"/>
            <ac:picMk id="32" creationId="{62A9EDE1-B0C5-479F-89A5-0EAA9E141B93}"/>
          </ac:picMkLst>
        </pc:picChg>
        <pc:cxnChg chg="add mod">
          <ac:chgData name="moviejin90@naver.com" userId="6943cbd90eec3fa8" providerId="LiveId" clId="{43E5F8C4-4FFB-498D-B418-67002875EE11}" dt="2021-10-20T14:10:25.406" v="659" actId="1076"/>
          <ac:cxnSpMkLst>
            <pc:docMk/>
            <pc:sldMk cId="0" sldId="257"/>
            <ac:cxnSpMk id="37" creationId="{05699EE8-72BB-40F5-95F2-EF1C4A102AE9}"/>
          </ac:cxnSpMkLst>
        </pc:cxnChg>
      </pc:sldChg>
      <pc:sldChg chg="addSp delSp modSp mod">
        <pc:chgData name="moviejin90@naver.com" userId="6943cbd90eec3fa8" providerId="LiveId" clId="{43E5F8C4-4FFB-498D-B418-67002875EE11}" dt="2021-10-21T01:55:24.316" v="7703" actId="20577"/>
        <pc:sldMkLst>
          <pc:docMk/>
          <pc:sldMk cId="0" sldId="258"/>
        </pc:sldMkLst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3" creationId="{67D79A79-F3D0-4770-8EAD-166D5AB3909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" creationId="{25B0854D-F6D2-4E29-855A-7731CDB6F6A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23" creationId="{97EBF96E-3433-43EF-9FE2-B60F488F09B5}"/>
          </ac:spMkLst>
        </pc:spChg>
        <pc:spChg chg="add del mod">
          <ac:chgData name="moviejin90@naver.com" userId="6943cbd90eec3fa8" providerId="LiveId" clId="{43E5F8C4-4FFB-498D-B418-67002875EE11}" dt="2021-10-20T13:57:35.117" v="484"/>
          <ac:spMkLst>
            <pc:docMk/>
            <pc:sldMk cId="0" sldId="258"/>
            <ac:spMk id="26" creationId="{0698D41A-C669-4254-A8E8-27CA37D2E8C1}"/>
          </ac:spMkLst>
        </pc:spChg>
        <pc:spChg chg="add del mod">
          <ac:chgData name="moviejin90@naver.com" userId="6943cbd90eec3fa8" providerId="LiveId" clId="{43E5F8C4-4FFB-498D-B418-67002875EE11}" dt="2021-10-20T13:59:42.251" v="502" actId="478"/>
          <ac:spMkLst>
            <pc:docMk/>
            <pc:sldMk cId="0" sldId="258"/>
            <ac:spMk id="29" creationId="{A9E60ACE-3EDF-401B-8CD5-D212D72CC649}"/>
          </ac:spMkLst>
        </pc:spChg>
        <pc:spChg chg="add del mod">
          <ac:chgData name="moviejin90@naver.com" userId="6943cbd90eec3fa8" providerId="LiveId" clId="{43E5F8C4-4FFB-498D-B418-67002875EE11}" dt="2021-10-20T14:22:33.958" v="1131" actId="21"/>
          <ac:spMkLst>
            <pc:docMk/>
            <pc:sldMk cId="0" sldId="258"/>
            <ac:spMk id="34" creationId="{C7AF9F61-97B0-41E8-946B-235AB4A40B59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1" creationId="{AF4165BF-02FD-4D32-B77B-4297281A6E4F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2" creationId="{9817681E-9C88-4EEE-BF25-E27EEE441B8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3" creationId="{5389D84C-3A9F-449D-AADD-F84934B33B0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8" creationId="{AEDDF72C-179C-4053-AE59-92DA2D36D05B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9" creationId="{367A4D9D-D63C-494B-92ED-7F9411957BC4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0" creationId="{E1F44756-CD85-4B05-8CFF-08D3AE12EB5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6" creationId="{F9C1D41E-D510-4CF1-97EC-C827982FCED0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7" creationId="{E5DD427C-0A58-4EED-9A4F-ABD0D1C8200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8" creationId="{09DBF353-C0D1-4926-8C3A-C37A1588035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1" creationId="{6428FBDC-BEC6-4C3B-A6DB-C6AACB55CD6A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6" creationId="{90D1EB35-5947-4CF1-8904-9DDFCF14D986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7" creationId="{7B0B3A10-862D-4880-8CA8-3AFE9747124D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8" creationId="{3B65EBF3-2ED2-4416-AEE7-82B8D058A4BE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9" creationId="{7BD328A3-D8D1-4EBA-A067-4D7AC8089B49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1" creationId="{52A332EB-1BEF-49BD-BD11-2629CFB6D53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3" creationId="{59B734A4-F4B3-46DC-BB12-34C6F94396F1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5" creationId="{A4C7DAA8-2744-43E4-9A12-B3E0FE077BCF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7" creationId="{F561C72E-D645-4CB0-859B-967F4C0941D7}"/>
          </ac:spMkLst>
        </pc:spChg>
        <pc:spChg chg="add mod">
          <ac:chgData name="moviejin90@naver.com" userId="6943cbd90eec3fa8" providerId="LiveId" clId="{43E5F8C4-4FFB-498D-B418-67002875EE11}" dt="2021-10-21T01:53:46.639" v="7658" actId="1076"/>
          <ac:spMkLst>
            <pc:docMk/>
            <pc:sldMk cId="0" sldId="258"/>
            <ac:spMk id="78" creationId="{0D123DE7-969D-4CBA-9DF9-2C6E7F024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0" creationId="{B158F89E-5733-46C4-B42F-B2A253026628}"/>
          </ac:spMkLst>
        </pc:spChg>
        <pc:spChg chg="mod">
          <ac:chgData name="moviejin90@naver.com" userId="6943cbd90eec3fa8" providerId="LiveId" clId="{43E5F8C4-4FFB-498D-B418-67002875EE11}" dt="2021-10-21T01:55:13.177" v="7689" actId="20577"/>
          <ac:spMkLst>
            <pc:docMk/>
            <pc:sldMk cId="0" sldId="258"/>
            <ac:spMk id="85" creationId="{8FD708BD-EC60-4121-B361-804C34C54A1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6" creationId="{3D8CB4CD-1408-40A9-B5B2-710906DBEE20}"/>
          </ac:spMkLst>
        </pc:spChg>
        <pc:spChg chg="mod">
          <ac:chgData name="moviejin90@naver.com" userId="6943cbd90eec3fa8" providerId="LiveId" clId="{43E5F8C4-4FFB-498D-B418-67002875EE11}" dt="2021-10-21T01:55:22.755" v="7700"/>
          <ac:spMkLst>
            <pc:docMk/>
            <pc:sldMk cId="0" sldId="258"/>
            <ac:spMk id="87" creationId="{2E4560A7-5300-422F-8D02-56678E06DA30}"/>
          </ac:spMkLst>
        </pc:spChg>
        <pc:spChg chg="mod">
          <ac:chgData name="moviejin90@naver.com" userId="6943cbd90eec3fa8" providerId="LiveId" clId="{43E5F8C4-4FFB-498D-B418-67002875EE11}" dt="2021-10-21T01:55:24.316" v="7703" actId="20577"/>
          <ac:spMkLst>
            <pc:docMk/>
            <pc:sldMk cId="0" sldId="258"/>
            <ac:spMk id="88" creationId="{B290D896-F978-41D8-83FA-A7118578700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0" creationId="{95D8241B-FCAE-496A-A982-6EE4F528FD28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2" creationId="{15828554-BE2A-4E83-BE2F-AD2B1C557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4" creationId="{819E8681-AF75-4F2C-BCC7-33D777832DE2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6" creationId="{80EADC2D-9977-4C2F-90BB-18B8D652B7E1}"/>
          </ac:spMkLst>
        </pc:s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1" creationId="{A3BC936D-0554-472C-A681-BA22FFCC7BE3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7" creationId="{0184CE71-8D4C-442B-BA8F-BD8FBBC08A5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9" creationId="{3CDCD6D1-F66F-49B7-B9B0-827BB394176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21" creationId="{A33687B2-E734-4120-95BD-2CF7D3ED66D0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24" creationId="{5359FAB3-C379-4E68-96D8-5DDE690941BD}"/>
          </ac:grpSpMkLst>
        </pc:grpChg>
        <pc:grpChg chg="add mod or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36" creationId="{E2BC8D22-A7DD-43F5-A596-46F50EF4542B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60" creationId="{D7BC533C-2632-4D7B-BEF7-00CB7444FEF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2" creationId="{9B6459D3-858F-471A-A638-5BCC905D710D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3" creationId="{9FED5545-C994-4A79-97BB-CB6FD37B991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4" creationId="{3469365F-6C3B-49CB-AD45-977F8BCBFCA9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5" creationId="{49654696-FA63-4863-AEE1-5C8EE929B89C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79" creationId="{64259DC4-140D-402D-AEF5-3F87928B64D0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1" creationId="{44DEF448-3AD2-499A-9D57-9A48432FBBF4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2" creationId="{D44B0B43-D0C5-41AF-B425-230E7AE43E66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3" creationId="{D1B24BCC-7925-45C7-B089-1E13639F3E65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4" creationId="{BB072C0D-E498-48C9-9986-B077D8A263CA}"/>
          </ac:grpSpMkLst>
        </pc:grpChg>
        <pc:grpChg chg="add del">
          <ac:chgData name="moviejin90@naver.com" userId="6943cbd90eec3fa8" providerId="LiveId" clId="{43E5F8C4-4FFB-498D-B418-67002875EE11}" dt="2021-10-20T13:57:37.885" v="485" actId="478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1:45.456" v="522" actId="21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0:18.955" v="504" actId="478"/>
          <ac:grpSpMkLst>
            <pc:docMk/>
            <pc:sldMk cId="0" sldId="258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06.905" v="526" actId="21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55.499" v="533" actId="21"/>
          <ac:grpSpMkLst>
            <pc:docMk/>
            <pc:sldMk cId="0" sldId="258"/>
            <ac:grpSpMk id="1007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57:37.885" v="485" actId="478"/>
          <ac:picMkLst>
            <pc:docMk/>
            <pc:sldMk cId="0" sldId="258"/>
            <ac:picMk id="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1:45.456" v="522" actId="21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1:34.003" v="519" actId="478"/>
          <ac:picMkLst>
            <pc:docMk/>
            <pc:sldMk cId="0" sldId="258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0:07.562" v="953" actId="478"/>
          <ac:picMkLst>
            <pc:docMk/>
            <pc:sldMk cId="0" sldId="258"/>
            <ac:picMk id="13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09:39.038" v="655" actId="478"/>
          <ac:picMkLst>
            <pc:docMk/>
            <pc:sldMk cId="0" sldId="258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27.346" v="1130" actId="478"/>
          <ac:picMkLst>
            <pc:docMk/>
            <pc:sldMk cId="0" sldId="258"/>
            <ac:picMk id="15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35.350" v="1132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46.182" v="546" actId="478"/>
          <ac:picMkLst>
            <pc:docMk/>
            <pc:sldMk cId="0" sldId="258"/>
            <ac:picMk id="20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06.905" v="526" actId="21"/>
          <ac:picMkLst>
            <pc:docMk/>
            <pc:sldMk cId="0" sldId="258"/>
            <ac:picMk id="2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55.499" v="533" actId="21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27.028" v="541" actId="478"/>
          <ac:picMkLst>
            <pc:docMk/>
            <pc:sldMk cId="0" sldId="258"/>
            <ac:picMk id="3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4:29.099" v="1316" actId="478"/>
          <ac:picMkLst>
            <pc:docMk/>
            <pc:sldMk cId="0" sldId="258"/>
            <ac:picMk id="31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22:41.136" v="1135" actId="478"/>
          <ac:picMkLst>
            <pc:docMk/>
            <pc:sldMk cId="0" sldId="258"/>
            <ac:picMk id="3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4:00:22.291" v="505"/>
          <ac:picMkLst>
            <pc:docMk/>
            <pc:sldMk cId="0" sldId="258"/>
            <ac:picMk id="37" creationId="{1278C6EB-E815-4802-84F9-CEBEE8DF92C3}"/>
          </ac:picMkLst>
        </pc:picChg>
        <pc:picChg chg="add mod">
          <ac:chgData name="moviejin90@naver.com" userId="6943cbd90eec3fa8" providerId="LiveId" clId="{43E5F8C4-4FFB-498D-B418-67002875EE11}" dt="2021-10-20T14:24:44.508" v="1317" actId="1076"/>
          <ac:picMkLst>
            <pc:docMk/>
            <pc:sldMk cId="0" sldId="258"/>
            <ac:picMk id="38" creationId="{662CB8FD-54D6-49F3-ABB4-0D086F90FF36}"/>
          </ac:picMkLst>
        </pc:picChg>
        <pc:picChg chg="add mod">
          <ac:chgData name="moviejin90@naver.com" userId="6943cbd90eec3fa8" providerId="LiveId" clId="{43E5F8C4-4FFB-498D-B418-67002875EE11}" dt="2021-10-21T01:54:46.136" v="7666" actId="1076"/>
          <ac:picMkLst>
            <pc:docMk/>
            <pc:sldMk cId="0" sldId="258"/>
            <ac:picMk id="39" creationId="{EB5B846F-1E20-44F0-B7B2-0E3BD0FDD794}"/>
          </ac:picMkLst>
        </pc:picChg>
        <pc:picChg chg="add del mod">
          <ac:chgData name="moviejin90@naver.com" userId="6943cbd90eec3fa8" providerId="LiveId" clId="{43E5F8C4-4FFB-498D-B418-67002875EE11}" dt="2021-10-21T01:53:55.331" v="7659" actId="21"/>
          <ac:picMkLst>
            <pc:docMk/>
            <pc:sldMk cId="0" sldId="258"/>
            <ac:picMk id="40" creationId="{B732FC14-E466-4E41-8425-3C318575348E}"/>
          </ac:picMkLst>
        </pc:picChg>
        <pc:picChg chg="add mod">
          <ac:chgData name="moviejin90@naver.com" userId="6943cbd90eec3fa8" providerId="LiveId" clId="{43E5F8C4-4FFB-498D-B418-67002875EE11}" dt="2021-10-21T01:54:20.491" v="7662" actId="1076"/>
          <ac:picMkLst>
            <pc:docMk/>
            <pc:sldMk cId="0" sldId="258"/>
            <ac:picMk id="97" creationId="{89FC9571-AF65-47BA-9514-2A4F730165F3}"/>
          </ac:picMkLst>
        </pc:picChg>
        <pc:cxnChg chg="add mod">
          <ac:chgData name="moviejin90@naver.com" userId="6943cbd90eec3fa8" providerId="LiveId" clId="{43E5F8C4-4FFB-498D-B418-67002875EE11}" dt="2021-10-20T14:15:23.305" v="708" actId="164"/>
          <ac:cxnSpMkLst>
            <pc:docMk/>
            <pc:sldMk cId="0" sldId="258"/>
            <ac:cxnSpMk id="6" creationId="{56DC948F-C279-4782-B9A1-7B970F2CA8F8}"/>
          </ac:cxnSpMkLst>
        </pc:cxnChg>
        <pc:cxnChg chg="add del mod">
          <ac:chgData name="moviejin90@naver.com" userId="6943cbd90eec3fa8" providerId="LiveId" clId="{43E5F8C4-4FFB-498D-B418-67002875EE11}" dt="2021-10-20T13:57:35.117" v="484"/>
          <ac:cxnSpMkLst>
            <pc:docMk/>
            <pc:sldMk cId="0" sldId="258"/>
            <ac:cxnSpMk id="27" creationId="{929B1A37-6AEB-4C97-9FA4-6B3CA288A627}"/>
          </ac:cxnSpMkLst>
        </pc:cxnChg>
        <pc:cxnChg chg="add del mod">
          <ac:chgData name="moviejin90@naver.com" userId="6943cbd90eec3fa8" providerId="LiveId" clId="{43E5F8C4-4FFB-498D-B418-67002875EE11}" dt="2021-10-20T13:59:42.251" v="502" actId="478"/>
          <ac:cxnSpMkLst>
            <pc:docMk/>
            <pc:sldMk cId="0" sldId="258"/>
            <ac:cxnSpMk id="33" creationId="{B19AC663-9CC2-4356-9755-F157EE66BE45}"/>
          </ac:cxnSpMkLst>
        </pc:cxnChg>
        <pc:cxnChg chg="add mod">
          <ac:chgData name="moviejin90@naver.com" userId="6943cbd90eec3fa8" providerId="LiveId" clId="{43E5F8C4-4FFB-498D-B418-67002875EE11}" dt="2021-10-20T13:59:42.518" v="503"/>
          <ac:cxnSpMkLst>
            <pc:docMk/>
            <pc:sldMk cId="0" sldId="258"/>
            <ac:cxnSpMk id="35" creationId="{B28DE230-4471-4A4F-99A2-706BFBA0125C}"/>
          </ac:cxnSpMkLst>
        </pc:cxnChg>
        <pc:cxnChg chg="add mod">
          <ac:chgData name="moviejin90@naver.com" userId="6943cbd90eec3fa8" providerId="LiveId" clId="{43E5F8C4-4FFB-498D-B418-67002875EE11}" dt="2021-10-20T14:15:16.364" v="705" actId="164"/>
          <ac:cxnSpMkLst>
            <pc:docMk/>
            <pc:sldMk cId="0" sldId="258"/>
            <ac:cxnSpMk id="44" creationId="{551029C2-86BD-426E-A17E-2FC56A406D82}"/>
          </ac:cxnSpMkLst>
        </pc:cxnChg>
        <pc:cxnChg chg="add mod">
          <ac:chgData name="moviejin90@naver.com" userId="6943cbd90eec3fa8" providerId="LiveId" clId="{43E5F8C4-4FFB-498D-B418-67002875EE11}" dt="2021-10-20T14:15:11.771" v="704" actId="164"/>
          <ac:cxnSpMkLst>
            <pc:docMk/>
            <pc:sldMk cId="0" sldId="258"/>
            <ac:cxnSpMk id="45" creationId="{11ED0C94-6D04-43A5-8B2B-CBF4C2D9A3A0}"/>
          </ac:cxnSpMkLst>
        </pc:cxnChg>
        <pc:cxnChg chg="add mod">
          <ac:chgData name="moviejin90@naver.com" userId="6943cbd90eec3fa8" providerId="LiveId" clId="{43E5F8C4-4FFB-498D-B418-67002875EE11}" dt="2021-10-20T14:15:09.260" v="703" actId="164"/>
          <ac:cxnSpMkLst>
            <pc:docMk/>
            <pc:sldMk cId="0" sldId="258"/>
            <ac:cxnSpMk id="46" creationId="{478F8B47-3834-4AD0-819D-22B34E4CD1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0" creationId="{AE25DE67-3EA7-4DD9-83F8-67FD0C7EA0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2" creationId="{CF600819-B70A-4784-BFD9-2717AC7F544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4" creationId="{3BB64CF3-26EF-4257-B5A4-6C4C653FE66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6" creationId="{779DA0A7-7F39-450F-AE60-7645EC31B27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89" creationId="{DE9776F0-A48B-46D8-998F-9151EDC50185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1" creationId="{E11ABBA5-D25C-48EC-B701-5A0BD9D1B454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3" creationId="{4F437B2F-6EAA-438E-BE84-F9EA6D6FB9B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5" creationId="{2B0FAE29-B0E3-4577-9F4B-C7981946E0F9}"/>
          </ac:cxnSpMkLst>
        </pc:cxnChg>
      </pc:sldChg>
      <pc:sldChg chg="addSp delSp modSp mod">
        <pc:chgData name="moviejin90@naver.com" userId="6943cbd90eec3fa8" providerId="LiveId" clId="{43E5F8C4-4FFB-498D-B418-67002875EE11}" dt="2021-10-20T14:38:24.567" v="1833" actId="2711"/>
        <pc:sldMkLst>
          <pc:docMk/>
          <pc:sldMk cId="0" sldId="259"/>
        </pc:sldMkLst>
        <pc:spChg chg="add mod">
          <ac:chgData name="moviejin90@naver.com" userId="6943cbd90eec3fa8" providerId="LiveId" clId="{43E5F8C4-4FFB-498D-B418-67002875EE11}" dt="2021-10-20T14:38:24.567" v="1833" actId="2711"/>
          <ac:spMkLst>
            <pc:docMk/>
            <pc:sldMk cId="0" sldId="259"/>
            <ac:spMk id="3" creationId="{573934D0-482F-45F5-AA3D-E8ADDC85045B}"/>
          </ac:spMkLst>
        </pc:spChg>
        <pc:spChg chg="add mod">
          <ac:chgData name="moviejin90@naver.com" userId="6943cbd90eec3fa8" providerId="LiveId" clId="{43E5F8C4-4FFB-498D-B418-67002875EE11}" dt="2021-10-20T14:30:51.477" v="1384" actId="1076"/>
          <ac:spMkLst>
            <pc:docMk/>
            <pc:sldMk cId="0" sldId="259"/>
            <ac:spMk id="8" creationId="{66509720-68C0-4A5A-9DB1-C38225F30E30}"/>
          </ac:spMkLst>
        </pc:spChg>
        <pc:grpChg chg="del">
          <ac:chgData name="moviejin90@naver.com" userId="6943cbd90eec3fa8" providerId="LiveId" clId="{43E5F8C4-4FFB-498D-B418-67002875EE11}" dt="2021-10-20T14:25:42.003" v="1342" actId="478"/>
          <ac:grpSpMkLst>
            <pc:docMk/>
            <pc:sldMk cId="0" sldId="259"/>
            <ac:grpSpMk id="1001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25:20.495" v="1321" actId="478"/>
          <ac:picMkLst>
            <pc:docMk/>
            <pc:sldMk cId="0" sldId="259"/>
            <ac:picMk id="2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1T05:12:46.741" v="7895"/>
        <pc:sldMkLst>
          <pc:docMk/>
          <pc:sldMk cId="0" sldId="260"/>
        </pc:sldMkLst>
        <pc:spChg chg="add mod">
          <ac:chgData name="moviejin90@naver.com" userId="6943cbd90eec3fa8" providerId="LiveId" clId="{43E5F8C4-4FFB-498D-B418-67002875EE11}" dt="2021-10-21T05:12:46.741" v="7895"/>
          <ac:spMkLst>
            <pc:docMk/>
            <pc:sldMk cId="0" sldId="260"/>
            <ac:spMk id="13" creationId="{348EF374-BD4D-47B7-8922-88D6E9607E80}"/>
          </ac:spMkLst>
        </pc:spChg>
        <pc:spChg chg="add mod">
          <ac:chgData name="moviejin90@naver.com" userId="6943cbd90eec3fa8" providerId="LiveId" clId="{43E5F8C4-4FFB-498D-B418-67002875EE11}" dt="2021-10-20T14:33:00.822" v="1401" actId="1076"/>
          <ac:spMkLst>
            <pc:docMk/>
            <pc:sldMk cId="0" sldId="260"/>
            <ac:spMk id="15" creationId="{F16CFF45-54F8-47AF-A5CA-645C556E55DF}"/>
          </ac:spMkLst>
        </pc:spChg>
        <pc:spChg chg="add mod">
          <ac:chgData name="moviejin90@naver.com" userId="6943cbd90eec3fa8" providerId="LiveId" clId="{43E5F8C4-4FFB-498D-B418-67002875EE11}" dt="2021-10-20T15:42:01.471" v="4778" actId="20577"/>
          <ac:spMkLst>
            <pc:docMk/>
            <pc:sldMk cId="0" sldId="260"/>
            <ac:spMk id="16" creationId="{38A9CF72-A8BC-4AF7-A085-49EF4E1A5AB0}"/>
          </ac:spMkLst>
        </pc:spChg>
        <pc:spChg chg="add mod">
          <ac:chgData name="moviejin90@naver.com" userId="6943cbd90eec3fa8" providerId="LiveId" clId="{43E5F8C4-4FFB-498D-B418-67002875EE11}" dt="2021-10-20T14:39:04.815" v="1839" actId="1076"/>
          <ac:spMkLst>
            <pc:docMk/>
            <pc:sldMk cId="0" sldId="260"/>
            <ac:spMk id="17" creationId="{7FFAC943-EB7E-4C02-838D-C095B3F6EA0C}"/>
          </ac:spMkLst>
        </pc:s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" creationId="{551B01A9-421D-458B-8D1F-5E27EAE168F3}"/>
          </ac:grpSpMkLst>
        </pc:grpChg>
        <pc:grpChg chg="del">
          <ac:chgData name="moviejin90@naver.com" userId="6943cbd90eec3fa8" providerId="LiveId" clId="{43E5F8C4-4FFB-498D-B418-67002875EE11}" dt="2021-10-20T14:08:22.778" v="636" actId="478"/>
          <ac:grpSpMkLst>
            <pc:docMk/>
            <pc:sldMk cId="0" sldId="260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08:22.778" v="636" actId="478"/>
          <ac:picMkLst>
            <pc:docMk/>
            <pc:sldMk cId="0" sldId="260"/>
            <ac:picMk id="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3:11.281" v="1402" actId="478"/>
          <ac:picMkLst>
            <pc:docMk/>
            <pc:sldMk cId="0" sldId="260"/>
            <ac:picMk id="6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6:08.600" v="1821" actId="478"/>
          <ac:picMkLst>
            <pc:docMk/>
            <pc:sldMk cId="0" sldId="260"/>
            <ac:picMk id="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4:27.399" v="1494" actId="478"/>
          <ac:picMkLst>
            <pc:docMk/>
            <pc:sldMk cId="0" sldId="260"/>
            <ac:picMk id="11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08:23.042" v="637"/>
          <ac:cxnSpMkLst>
            <pc:docMk/>
            <pc:sldMk cId="0" sldId="260"/>
            <ac:cxnSpMk id="14" creationId="{4F1298EC-85C3-44A9-97BE-1D5C66655FEC}"/>
          </ac:cxnSpMkLst>
        </pc:cxnChg>
      </pc:sldChg>
      <pc:sldChg chg="del">
        <pc:chgData name="moviejin90@naver.com" userId="6943cbd90eec3fa8" providerId="LiveId" clId="{43E5F8C4-4FFB-498D-B418-67002875EE11}" dt="2021-10-20T14:31:31.488" v="1385" actId="47"/>
        <pc:sldMkLst>
          <pc:docMk/>
          <pc:sldMk cId="0" sldId="261"/>
        </pc:sldMkLst>
      </pc:sldChg>
      <pc:sldChg chg="addSp delSp modSp mod modAnim modNotesTx">
        <pc:chgData name="moviejin90@naver.com" userId="6943cbd90eec3fa8" providerId="LiveId" clId="{43E5F8C4-4FFB-498D-B418-67002875EE11}" dt="2021-10-21T05:12:52.534" v="7917" actId="20577"/>
        <pc:sldMkLst>
          <pc:docMk/>
          <pc:sldMk cId="0" sldId="262"/>
        </pc:sldMkLst>
        <pc:spChg chg="add del mod">
          <ac:chgData name="moviejin90@naver.com" userId="6943cbd90eec3fa8" providerId="LiveId" clId="{43E5F8C4-4FFB-498D-B418-67002875EE11}" dt="2021-10-20T14:49:41.618" v="1985" actId="478"/>
          <ac:spMkLst>
            <pc:docMk/>
            <pc:sldMk cId="0" sldId="262"/>
            <ac:spMk id="18" creationId="{4BE9FC97-3D07-4DE0-846B-F34043E86FD7}"/>
          </ac:spMkLst>
        </pc:spChg>
        <pc:spChg chg="add del mod">
          <ac:chgData name="moviejin90@naver.com" userId="6943cbd90eec3fa8" providerId="LiveId" clId="{43E5F8C4-4FFB-498D-B418-67002875EE11}" dt="2021-10-21T05:12:52.534" v="7917" actId="20577"/>
          <ac:spMkLst>
            <pc:docMk/>
            <pc:sldMk cId="0" sldId="262"/>
            <ac:spMk id="20" creationId="{8A3E7A2A-62AA-4B44-B589-5484399F44EA}"/>
          </ac:spMkLst>
        </pc:spChg>
        <pc:grpChg chg="del">
          <ac:chgData name="moviejin90@naver.com" userId="6943cbd90eec3fa8" providerId="LiveId" clId="{43E5F8C4-4FFB-498D-B418-67002875EE11}" dt="2021-10-20T14:31:40.847" v="1386" actId="478"/>
          <ac:grpSpMkLst>
            <pc:docMk/>
            <pc:sldMk cId="0" sldId="262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43.310" v="1866"/>
          <ac:grpSpMkLst>
            <pc:docMk/>
            <pc:sldMk cId="0" sldId="262"/>
            <ac:grpSpMk id="1002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5.170" v="1869" actId="1076"/>
          <ac:grpSpMkLst>
            <pc:docMk/>
            <pc:sldMk cId="0" sldId="262"/>
            <ac:grpSpMk id="1003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1T01:55:59.788" v="7704"/>
          <ac:grpSpMkLst>
            <pc:docMk/>
            <pc:sldMk cId="0" sldId="262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2.117" v="1868" actId="1076"/>
          <ac:grpSpMkLst>
            <pc:docMk/>
            <pc:sldMk cId="0" sldId="262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22.063" v="1854"/>
          <ac:grpSpMkLst>
            <pc:docMk/>
            <pc:sldMk cId="0" sldId="262"/>
            <ac:grpSpMk id="1006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3:54.831" v="1878" actId="14100"/>
          <ac:grpSpMkLst>
            <pc:docMk/>
            <pc:sldMk cId="0" sldId="262"/>
            <ac:grpSpMk id="1007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33.640" v="1871" actId="1076"/>
          <ac:grpSpMkLst>
            <pc:docMk/>
            <pc:sldMk cId="0" sldId="262"/>
            <ac:grpSpMk id="1008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31:40.847" v="1386" actId="478"/>
          <ac:picMkLst>
            <pc:docMk/>
            <pc:sldMk cId="0" sldId="262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31:41.141" v="1387"/>
          <ac:cxnSpMkLst>
            <pc:docMk/>
            <pc:sldMk cId="0" sldId="262"/>
            <ac:cxnSpMk id="21" creationId="{D02B0CB9-2164-4D2B-8A3E-708E2F5DCDBC}"/>
          </ac:cxnSpMkLst>
        </pc:cxnChg>
      </pc:sldChg>
      <pc:sldChg chg="del">
        <pc:chgData name="moviejin90@naver.com" userId="6943cbd90eec3fa8" providerId="LiveId" clId="{43E5F8C4-4FFB-498D-B418-67002875EE11}" dt="2021-10-20T15:42:26.806" v="4779" actId="2696"/>
        <pc:sldMkLst>
          <pc:docMk/>
          <pc:sldMk cId="0" sldId="263"/>
        </pc:sldMkLst>
      </pc:sldChg>
      <pc:sldChg chg="modSp del mod">
        <pc:chgData name="moviejin90@naver.com" userId="6943cbd90eec3fa8" providerId="LiveId" clId="{43E5F8C4-4FFB-498D-B418-67002875EE11}" dt="2021-10-20T15:44:41.840" v="4786" actId="2696"/>
        <pc:sldMkLst>
          <pc:docMk/>
          <pc:sldMk cId="0" sldId="264"/>
        </pc:sldMkLst>
        <pc:picChg chg="mod">
          <ac:chgData name="moviejin90@naver.com" userId="6943cbd90eec3fa8" providerId="LiveId" clId="{43E5F8C4-4FFB-498D-B418-67002875EE11}" dt="2021-10-20T15:42:52.761" v="4782" actId="1076"/>
          <ac:picMkLst>
            <pc:docMk/>
            <pc:sldMk cId="0" sldId="264"/>
            <ac:picMk id="6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1T05:53:07.292" v="8096" actId="1076"/>
        <pc:sldMkLst>
          <pc:docMk/>
          <pc:sldMk cId="0" sldId="265"/>
        </pc:sldMkLst>
        <pc:spChg chg="add del mod">
          <ac:chgData name="moviejin90@naver.com" userId="6943cbd90eec3fa8" providerId="LiveId" clId="{43E5F8C4-4FFB-498D-B418-67002875EE11}" dt="2021-10-20T15:45:59.690" v="4858" actId="478"/>
          <ac:spMkLst>
            <pc:docMk/>
            <pc:sldMk cId="0" sldId="265"/>
            <ac:spMk id="2" creationId="{562A1129-55CA-4B46-957C-B230E0887AD2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7" creationId="{A24584C8-85DF-4E8E-B9CE-AD5DE152CFBC}"/>
          </ac:spMkLst>
        </pc:spChg>
        <pc:spChg chg="add mod">
          <ac:chgData name="moviejin90@naver.com" userId="6943cbd90eec3fa8" providerId="LiveId" clId="{43E5F8C4-4FFB-498D-B418-67002875EE11}" dt="2021-10-21T05:48:56.728" v="8050"/>
          <ac:spMkLst>
            <pc:docMk/>
            <pc:sldMk cId="0" sldId="265"/>
            <ac:spMk id="12" creationId="{84960E8F-90B3-4C52-BADE-2CE9DC0C9960}"/>
          </ac:spMkLst>
        </pc:spChg>
        <pc:spChg chg="add del mod">
          <ac:chgData name="moviejin90@naver.com" userId="6943cbd90eec3fa8" providerId="LiveId" clId="{43E5F8C4-4FFB-498D-B418-67002875EE11}" dt="2021-10-20T16:18:49.626" v="5440" actId="478"/>
          <ac:spMkLst>
            <pc:docMk/>
            <pc:sldMk cId="0" sldId="265"/>
            <ac:spMk id="15" creationId="{CC594AB8-0DB6-45A7-82C1-7A716287F52B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17" creationId="{6B7A8977-3FBB-44D1-B0D2-7F51CCC8718F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18" creationId="{99E14E27-6FDE-41A8-95DA-7F06B218A843}"/>
          </ac:spMkLst>
        </pc:spChg>
        <pc:spChg chg="add mod">
          <ac:chgData name="moviejin90@naver.com" userId="6943cbd90eec3fa8" providerId="LiveId" clId="{43E5F8C4-4FFB-498D-B418-67002875EE11}" dt="2021-10-20T16:17:40.295" v="5435" actId="14100"/>
          <ac:spMkLst>
            <pc:docMk/>
            <pc:sldMk cId="0" sldId="265"/>
            <ac:spMk id="20" creationId="{4E4A12B3-B0F3-4FB9-A432-FC37F95D4897}"/>
          </ac:spMkLst>
        </pc:spChg>
        <pc:spChg chg="add del mod">
          <ac:chgData name="moviejin90@naver.com" userId="6943cbd90eec3fa8" providerId="LiveId" clId="{43E5F8C4-4FFB-498D-B418-67002875EE11}" dt="2021-10-21T05:48:56.554" v="8049" actId="478"/>
          <ac:spMkLst>
            <pc:docMk/>
            <pc:sldMk cId="0" sldId="265"/>
            <ac:spMk id="29" creationId="{F56FD7E1-C0F5-4EF5-8815-6A829C2A4E31}"/>
          </ac:spMkLst>
        </pc:spChg>
        <pc:grpChg chg="add mod">
          <ac:chgData name="moviejin90@naver.com" userId="6943cbd90eec3fa8" providerId="LiveId" clId="{43E5F8C4-4FFB-498D-B418-67002875EE11}" dt="2021-10-21T05:53:07.292" v="8096" actId="1076"/>
          <ac:grpSpMkLst>
            <pc:docMk/>
            <pc:sldMk cId="0" sldId="265"/>
            <ac:grpSpMk id="9" creationId="{5C167F14-5D30-4133-BC4F-27D918DA5705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1" creationId="{AB27EA47-BCDC-4B3D-A1A9-543983553F10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2" creationId="{45943EED-2DDD-4C7A-8FE2-AD1384774E28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5" creationId="{722958BA-6CE8-426E-83F9-911487BD8D84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6" creationId="{785F3BD5-DAC9-464C-84C7-F3132E8225D7}"/>
          </ac:grpSpMkLst>
        </pc:grpChg>
        <pc:grpChg chg="mod">
          <ac:chgData name="moviejin90@naver.com" userId="6943cbd90eec3fa8" providerId="LiveId" clId="{43E5F8C4-4FFB-498D-B418-67002875EE11}" dt="2021-10-20T16:12:46.370" v="5353" actId="164"/>
          <ac:grpSpMkLst>
            <pc:docMk/>
            <pc:sldMk cId="0" sldId="265"/>
            <ac:grpSpMk id="1001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5:56:30.438" v="4982" actId="478"/>
          <ac:grpSpMkLst>
            <pc:docMk/>
            <pc:sldMk cId="0" sldId="265"/>
            <ac:grpSpMk id="1002" creationId="{00000000-0000-0000-0000-000000000000}"/>
          </ac:grpSpMkLst>
        </pc:grpChg>
        <pc:graphicFrameChg chg="add del mod modGraphic">
          <ac:chgData name="moviejin90@naver.com" userId="6943cbd90eec3fa8" providerId="LiveId" clId="{43E5F8C4-4FFB-498D-B418-67002875EE11}" dt="2021-10-20T16:04:50.745" v="5092" actId="478"/>
          <ac:graphicFrameMkLst>
            <pc:docMk/>
            <pc:sldMk cId="0" sldId="265"/>
            <ac:graphicFrameMk id="5" creationId="{ECF575A7-033A-4183-9DE6-3BD4E1EA765E}"/>
          </ac:graphicFrameMkLst>
        </pc:graphicFrameChg>
        <pc:picChg chg="mod">
          <ac:chgData name="moviejin90@naver.com" userId="6943cbd90eec3fa8" providerId="LiveId" clId="{43E5F8C4-4FFB-498D-B418-67002875EE11}" dt="2021-10-21T05:49:15.906" v="8054"/>
          <ac:picMkLst>
            <pc:docMk/>
            <pc:sldMk cId="0" sldId="265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1T05:51:20.173" v="8057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30.438" v="4982" actId="478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20.606" v="4981" actId="478"/>
          <ac:picMkLst>
            <pc:docMk/>
            <pc:sldMk cId="0" sldId="265"/>
            <ac:picMk id="1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09:09.989" v="5148" actId="478"/>
          <ac:picMkLst>
            <pc:docMk/>
            <pc:sldMk cId="0" sldId="265"/>
            <ac:picMk id="11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1:43.269" v="5314" actId="478"/>
          <ac:picMkLst>
            <pc:docMk/>
            <pc:sldMk cId="0" sldId="265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0:01.250" v="5166" actId="478"/>
          <ac:picMkLst>
            <pc:docMk/>
            <pc:sldMk cId="0" sldId="265"/>
            <ac:picMk id="1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3" creationId="{E96B3686-D109-4889-A8B8-A408A75D6F6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4" creationId="{B506C15A-1032-48BD-9769-295760B16C93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7" creationId="{3E7E6DE9-BF7E-4464-BD89-DB373590A1F9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8" creationId="{4B4A61F8-F477-4A4E-BA70-BE583FEC192F}"/>
          </ac:picMkLst>
        </pc:picChg>
        <pc:picChg chg="add del mod">
          <ac:chgData name="moviejin90@naver.com" userId="6943cbd90eec3fa8" providerId="LiveId" clId="{43E5F8C4-4FFB-498D-B418-67002875EE11}" dt="2021-10-20T16:34:13.796" v="7137" actId="21"/>
          <ac:picMkLst>
            <pc:docMk/>
            <pc:sldMk cId="0" sldId="265"/>
            <ac:picMk id="30" creationId="{37734445-CA0E-4467-9709-F312BE25421C}"/>
          </ac:picMkLst>
        </pc:picChg>
        <pc:cxnChg chg="add mod">
          <ac:chgData name="moviejin90@naver.com" userId="6943cbd90eec3fa8" providerId="LiveId" clId="{43E5F8C4-4FFB-498D-B418-67002875EE11}" dt="2021-10-20T15:56:30.672" v="4983"/>
          <ac:cxnSpMkLst>
            <pc:docMk/>
            <pc:sldMk cId="0" sldId="265"/>
            <ac:cxnSpMk id="14" creationId="{44B11BAF-29A9-4743-935D-6CEA42E4B01A}"/>
          </ac:cxnSpMkLst>
        </pc:cxnChg>
      </pc:sldChg>
      <pc:sldChg chg="addSp delSp modSp mod">
        <pc:chgData name="moviejin90@naver.com" userId="6943cbd90eec3fa8" providerId="LiveId" clId="{43E5F8C4-4FFB-498D-B418-67002875EE11}" dt="2021-10-21T06:19:45.826" v="8717" actId="207"/>
        <pc:sldMkLst>
          <pc:docMk/>
          <pc:sldMk cId="0" sldId="266"/>
        </pc:sldMkLst>
        <pc:spChg chg="add mod topLvl">
          <ac:chgData name="moviejin90@naver.com" userId="6943cbd90eec3fa8" providerId="LiveId" clId="{43E5F8C4-4FFB-498D-B418-67002875EE11}" dt="2021-10-20T16:22:54.990" v="5617" actId="164"/>
          <ac:spMkLst>
            <pc:docMk/>
            <pc:sldMk cId="0" sldId="266"/>
            <ac:spMk id="4" creationId="{7AEE50DD-7371-485C-BD94-D2150BD1BE4F}"/>
          </ac:spMkLst>
        </pc:spChg>
        <pc:spChg chg="add mod">
          <ac:chgData name="moviejin90@naver.com" userId="6943cbd90eec3fa8" providerId="LiveId" clId="{43E5F8C4-4FFB-498D-B418-67002875EE11}" dt="2021-10-21T06:19:26.922" v="8714" actId="207"/>
          <ac:spMkLst>
            <pc:docMk/>
            <pc:sldMk cId="0" sldId="266"/>
            <ac:spMk id="10" creationId="{1B89EC5A-4CB9-42CB-B3A5-C338D9498B9B}"/>
          </ac:spMkLst>
        </pc:spChg>
        <pc:spChg chg="add mod">
          <ac:chgData name="moviejin90@naver.com" userId="6943cbd90eec3fa8" providerId="LiveId" clId="{43E5F8C4-4FFB-498D-B418-67002875EE11}" dt="2021-10-21T05:51:42.553" v="8088"/>
          <ac:spMkLst>
            <pc:docMk/>
            <pc:sldMk cId="0" sldId="266"/>
            <ac:spMk id="20" creationId="{22912E8F-AD50-4851-A463-7AB3403EF03B}"/>
          </ac:spMkLst>
        </pc:spChg>
        <pc:spChg chg="add mod">
          <ac:chgData name="moviejin90@naver.com" userId="6943cbd90eec3fa8" providerId="LiveId" clId="{43E5F8C4-4FFB-498D-B418-67002875EE11}" dt="2021-10-20T16:21:44.863" v="5558" actId="571"/>
          <ac:spMkLst>
            <pc:docMk/>
            <pc:sldMk cId="0" sldId="266"/>
            <ac:spMk id="22" creationId="{B4850771-CCC1-42B8-8834-0168F32D5064}"/>
          </ac:spMkLst>
        </pc:spChg>
        <pc:spChg chg="add mod topLvl">
          <ac:chgData name="moviejin90@naver.com" userId="6943cbd90eec3fa8" providerId="LiveId" clId="{43E5F8C4-4FFB-498D-B418-67002875EE11}" dt="2021-10-20T16:23:27.341" v="5623" actId="1076"/>
          <ac:spMkLst>
            <pc:docMk/>
            <pc:sldMk cId="0" sldId="266"/>
            <ac:spMk id="23" creationId="{98AA9F0E-6196-42D3-B527-267BED693861}"/>
          </ac:spMkLst>
        </pc:spChg>
        <pc:spChg chg="add mod">
          <ac:chgData name="moviejin90@naver.com" userId="6943cbd90eec3fa8" providerId="LiveId" clId="{43E5F8C4-4FFB-498D-B418-67002875EE11}" dt="2021-10-21T06:19:45.826" v="8717" actId="207"/>
          <ac:spMkLst>
            <pc:docMk/>
            <pc:sldMk cId="0" sldId="266"/>
            <ac:spMk id="26" creationId="{9C3F8987-3411-4D11-9D89-E5CB3987550D}"/>
          </ac:spMkLst>
        </pc:spChg>
        <pc:grpChg chg="add del mod">
          <ac:chgData name="moviejin90@naver.com" userId="6943cbd90eec3fa8" providerId="LiveId" clId="{43E5F8C4-4FFB-498D-B418-67002875EE11}" dt="2021-10-20T16:22:52.801" v="5616" actId="165"/>
          <ac:grpSpMkLst>
            <pc:docMk/>
            <pc:sldMk cId="0" sldId="266"/>
            <ac:grpSpMk id="6" creationId="{77335F62-E3F6-4971-9A72-690141AA3913}"/>
          </ac:grpSpMkLst>
        </pc:grpChg>
        <pc:grpChg chg="add mod">
          <ac:chgData name="moviejin90@naver.com" userId="6943cbd90eec3fa8" providerId="LiveId" clId="{43E5F8C4-4FFB-498D-B418-67002875EE11}" dt="2021-10-20T16:23:06.877" v="5619" actId="1076"/>
          <ac:grpSpMkLst>
            <pc:docMk/>
            <pc:sldMk cId="0" sldId="266"/>
            <ac:grpSpMk id="7" creationId="{BF09C44B-C382-4CD5-A49A-12956F5377AC}"/>
          </ac:grpSpMkLst>
        </pc:grpChg>
        <pc:grpChg chg="add mod">
          <ac:chgData name="moviejin90@naver.com" userId="6943cbd90eec3fa8" providerId="LiveId" clId="{43E5F8C4-4FFB-498D-B418-67002875EE11}" dt="2021-10-20T16:23:13.552" v="5620" actId="1076"/>
          <ac:grpSpMkLst>
            <pc:docMk/>
            <pc:sldMk cId="0" sldId="266"/>
            <ac:grpSpMk id="8" creationId="{34E24896-75DF-4429-92B6-B8245BF2FFE9}"/>
          </ac:grpSpMkLst>
        </pc:grpChg>
        <pc:grpChg chg="del">
          <ac:chgData name="moviejin90@naver.com" userId="6943cbd90eec3fa8" providerId="LiveId" clId="{43E5F8C4-4FFB-498D-B418-67002875EE11}" dt="2021-10-20T16:19:05.091" v="5443" actId="478"/>
          <ac:grpSpMkLst>
            <pc:docMk/>
            <pc:sldMk cId="0" sldId="26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6:20:37.715" v="5481" actId="478"/>
          <ac:grpSpMkLst>
            <pc:docMk/>
            <pc:sldMk cId="0" sldId="266"/>
            <ac:grpSpMk id="1002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4.990" v="5617" actId="164"/>
          <ac:grpSpMkLst>
            <pc:docMk/>
            <pc:sldMk cId="0" sldId="266"/>
            <ac:grpSpMk id="1003" creationId="{00000000-0000-0000-0000-000000000000}"/>
          </ac:grpSpMkLst>
        </pc:grpChg>
        <pc:grpChg chg="add del mod">
          <ac:chgData name="moviejin90@naver.com" userId="6943cbd90eec3fa8" providerId="LiveId" clId="{43E5F8C4-4FFB-498D-B418-67002875EE11}" dt="2021-10-20T16:22:11.806" v="5608" actId="478"/>
          <ac:grpSpMkLst>
            <pc:docMk/>
            <pc:sldMk cId="0" sldId="266"/>
            <ac:grpSpMk id="1004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7.119" v="5618" actId="164"/>
          <ac:grpSpMkLst>
            <pc:docMk/>
            <pc:sldMk cId="0" sldId="266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6:23:22.327" v="5622" actId="1076"/>
          <ac:grpSpMkLst>
            <pc:docMk/>
            <pc:sldMk cId="0" sldId="266"/>
            <ac:grpSpMk id="1006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6:28:09.471" v="6470" actId="478"/>
          <ac:picMkLst>
            <pc:docMk/>
            <pc:sldMk cId="0" sldId="266"/>
            <ac:picMk id="2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6:19:03.038" v="5442" actId="478"/>
          <ac:picMkLst>
            <pc:docMk/>
            <pc:sldMk cId="0" sldId="266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22:52.801" v="5616" actId="165"/>
          <ac:picMkLst>
            <pc:docMk/>
            <pc:sldMk cId="0" sldId="266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6:20:37.715" v="5481" actId="478"/>
          <ac:picMkLst>
            <pc:docMk/>
            <pc:sldMk cId="0" sldId="266"/>
            <ac:picMk id="11" creationId="{00000000-0000-0000-0000-000000000000}"/>
          </ac:picMkLst>
        </pc:picChg>
        <pc:picChg chg="add del mod topLvl">
          <ac:chgData name="moviejin90@naver.com" userId="6943cbd90eec3fa8" providerId="LiveId" clId="{43E5F8C4-4FFB-498D-B418-67002875EE11}" dt="2021-10-20T16:22:11.806" v="5608" actId="478"/>
          <ac:picMkLst>
            <pc:docMk/>
            <pc:sldMk cId="0" sldId="266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32:54.566" v="7006" actId="21"/>
          <ac:picMkLst>
            <pc:docMk/>
            <pc:sldMk cId="0" sldId="266"/>
            <ac:picMk id="19" creationId="{00000000-0000-0000-0000-000000000000}"/>
          </ac:picMkLst>
        </pc:picChg>
        <pc:picChg chg="add del mod">
          <ac:chgData name="moviejin90@naver.com" userId="6943cbd90eec3fa8" providerId="LiveId" clId="{43E5F8C4-4FFB-498D-B418-67002875EE11}" dt="2021-10-20T16:38:03.336" v="7536" actId="478"/>
          <ac:picMkLst>
            <pc:docMk/>
            <pc:sldMk cId="0" sldId="266"/>
            <ac:picMk id="27" creationId="{E73F41FD-D423-4F9C-8DDF-4577C52AB373}"/>
          </ac:picMkLst>
        </pc:picChg>
        <pc:cxnChg chg="add mod">
          <ac:chgData name="moviejin90@naver.com" userId="6943cbd90eec3fa8" providerId="LiveId" clId="{43E5F8C4-4FFB-498D-B418-67002875EE11}" dt="2021-10-20T16:19:05.306" v="5444"/>
          <ac:cxnSpMkLst>
            <pc:docMk/>
            <pc:sldMk cId="0" sldId="266"/>
            <ac:cxnSpMk id="18" creationId="{5EF8B884-FEAC-40CF-893E-AC035E0AA447}"/>
          </ac:cxnSpMkLst>
        </pc:cxnChg>
      </pc:sldChg>
      <pc:sldChg chg="addSp delSp modSp mod modNotesTx">
        <pc:chgData name="moviejin90@naver.com" userId="6943cbd90eec3fa8" providerId="LiveId" clId="{43E5F8C4-4FFB-498D-B418-67002875EE11}" dt="2021-10-21T06:19:04.859" v="8713" actId="1076"/>
        <pc:sldMkLst>
          <pc:docMk/>
          <pc:sldMk cId="0" sldId="267"/>
        </pc:sldMkLst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4" creationId="{1A22CDD9-8E72-4C02-97DC-C012B12C0283}"/>
          </ac:spMkLst>
        </pc:spChg>
        <pc:spChg chg="add mod">
          <ac:chgData name="moviejin90@naver.com" userId="6943cbd90eec3fa8" providerId="LiveId" clId="{43E5F8C4-4FFB-498D-B418-67002875EE11}" dt="2021-10-21T06:01:29.956" v="8280" actId="2711"/>
          <ac:spMkLst>
            <pc:docMk/>
            <pc:sldMk cId="0" sldId="267"/>
            <ac:spMk id="6" creationId="{8B676889-CDCD-4275-A6EB-95845FAA08C9}"/>
          </ac:spMkLst>
        </pc:spChg>
        <pc:spChg chg="add del mod">
          <ac:chgData name="moviejin90@naver.com" userId="6943cbd90eec3fa8" providerId="LiveId" clId="{43E5F8C4-4FFB-498D-B418-67002875EE11}" dt="2021-10-21T06:15:48.675" v="8327"/>
          <ac:spMkLst>
            <pc:docMk/>
            <pc:sldMk cId="0" sldId="267"/>
            <ac:spMk id="7" creationId="{48468DF6-28A7-40DB-AD43-662E0FC10BA1}"/>
          </ac:spMkLst>
        </pc:spChg>
        <pc:spChg chg="add mod">
          <ac:chgData name="moviejin90@naver.com" userId="6943cbd90eec3fa8" providerId="LiveId" clId="{43E5F8C4-4FFB-498D-B418-67002875EE11}" dt="2021-10-21T06:16:41.162" v="8441" actId="1076"/>
          <ac:spMkLst>
            <pc:docMk/>
            <pc:sldMk cId="0" sldId="267"/>
            <ac:spMk id="8" creationId="{D4601E4A-67FA-4415-807B-ADBA09948046}"/>
          </ac:spMkLst>
        </pc:spChg>
        <pc:spChg chg="add mod">
          <ac:chgData name="moviejin90@naver.com" userId="6943cbd90eec3fa8" providerId="LiveId" clId="{43E5F8C4-4FFB-498D-B418-67002875EE11}" dt="2021-10-21T05:51:46.843" v="8090"/>
          <ac:spMkLst>
            <pc:docMk/>
            <pc:sldMk cId="0" sldId="267"/>
            <ac:spMk id="23" creationId="{A931C929-511E-48ED-92E8-0A21CFDBB9F3}"/>
          </ac:spMkLst>
        </pc:spChg>
        <pc:spChg chg="add del mod">
          <ac:chgData name="moviejin90@naver.com" userId="6943cbd90eec3fa8" providerId="LiveId" clId="{43E5F8C4-4FFB-498D-B418-67002875EE11}" dt="2021-10-21T05:51:46.638" v="8089" actId="478"/>
          <ac:spMkLst>
            <pc:docMk/>
            <pc:sldMk cId="0" sldId="267"/>
            <ac:spMk id="26" creationId="{165F784A-7025-4F0A-AB76-D86E790BDD73}"/>
          </ac:spMkLst>
        </pc:spChg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30" creationId="{82FFF7B9-D73B-4F41-BB75-F9066641F334}"/>
          </ac:spMkLst>
        </pc:spChg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31" creationId="{91B88A83-987A-48CF-9896-EEE29AB377A7}"/>
          </ac:spMkLst>
        </pc:spChg>
        <pc:spChg chg="add mod">
          <ac:chgData name="moviejin90@naver.com" userId="6943cbd90eec3fa8" providerId="LiveId" clId="{43E5F8C4-4FFB-498D-B418-67002875EE11}" dt="2021-10-21T06:02:26.206" v="8322" actId="1076"/>
          <ac:spMkLst>
            <pc:docMk/>
            <pc:sldMk cId="0" sldId="267"/>
            <ac:spMk id="32" creationId="{50661BBD-6B23-4532-AA0D-629DDE43D94F}"/>
          </ac:spMkLst>
        </pc:spChg>
        <pc:spChg chg="add mod">
          <ac:chgData name="moviejin90@naver.com" userId="6943cbd90eec3fa8" providerId="LiveId" clId="{43E5F8C4-4FFB-498D-B418-67002875EE11}" dt="2021-10-21T06:19:04.859" v="8713" actId="1076"/>
          <ac:spMkLst>
            <pc:docMk/>
            <pc:sldMk cId="0" sldId="267"/>
            <ac:spMk id="33" creationId="{7BC21757-6762-43AA-89E4-0FAF18DF093D}"/>
          </ac:spMkLst>
        </pc:spChg>
        <pc:spChg chg="add mod">
          <ac:chgData name="moviejin90@naver.com" userId="6943cbd90eec3fa8" providerId="LiveId" clId="{43E5F8C4-4FFB-498D-B418-67002875EE11}" dt="2021-10-21T06:17:51.792" v="8556" actId="1076"/>
          <ac:spMkLst>
            <pc:docMk/>
            <pc:sldMk cId="0" sldId="267"/>
            <ac:spMk id="35" creationId="{9EEA1B83-72DD-4959-9BC4-A906784EAE2E}"/>
          </ac:spMkLst>
        </pc:spChg>
        <pc:spChg chg="add mod">
          <ac:chgData name="moviejin90@naver.com" userId="6943cbd90eec3fa8" providerId="LiveId" clId="{43E5F8C4-4FFB-498D-B418-67002875EE11}" dt="2021-10-21T06:18:30.053" v="8700" actId="1076"/>
          <ac:spMkLst>
            <pc:docMk/>
            <pc:sldMk cId="0" sldId="267"/>
            <ac:spMk id="36" creationId="{E916EE37-AB9F-4A17-8147-7D5E8CF7C4F2}"/>
          </ac:spMkLst>
        </pc:spChg>
        <pc:grpChg chg="add mod">
          <ac:chgData name="moviejin90@naver.com" userId="6943cbd90eec3fa8" providerId="LiveId" clId="{43E5F8C4-4FFB-498D-B418-67002875EE11}" dt="2021-10-21T05:59:44.339" v="8182" actId="1076"/>
          <ac:grpSpMkLst>
            <pc:docMk/>
            <pc:sldMk cId="0" sldId="267"/>
            <ac:grpSpMk id="5" creationId="{EE87DDC7-C59E-4245-9677-599DBB8C9DEE}"/>
          </ac:grpSpMkLst>
        </pc:grpChg>
        <pc:grpChg chg="del">
          <ac:chgData name="moviejin90@naver.com" userId="6943cbd90eec3fa8" providerId="LiveId" clId="{43E5F8C4-4FFB-498D-B418-67002875EE11}" dt="2021-10-20T16:05:34.794" v="5095" actId="478"/>
          <ac:grpSpMkLst>
            <pc:docMk/>
            <pc:sldMk cId="0" sldId="267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1T06:19:01.574" v="8712" actId="478"/>
          <ac:grpSpMkLst>
            <pc:docMk/>
            <pc:sldMk cId="0" sldId="267"/>
            <ac:grpSpMk id="1002" creationId="{00000000-0000-0000-0000-000000000000}"/>
          </ac:grpSpMkLst>
        </pc:grpChg>
        <pc:graphicFrameChg chg="add del mod modGraphic">
          <ac:chgData name="moviejin90@naver.com" userId="6943cbd90eec3fa8" providerId="LiveId" clId="{43E5F8C4-4FFB-498D-B418-67002875EE11}" dt="2021-10-21T05:52:18.072" v="8094" actId="478"/>
          <ac:graphicFrameMkLst>
            <pc:docMk/>
            <pc:sldMk cId="0" sldId="267"/>
            <ac:graphicFrameMk id="2" creationId="{7A2D56DA-F712-4CD5-975C-D4CC3BC72555}"/>
          </ac:graphicFrameMkLst>
        </pc:graphicFrameChg>
        <pc:graphicFrameChg chg="add mod modGraphic">
          <ac:chgData name="moviejin90@naver.com" userId="6943cbd90eec3fa8" providerId="LiveId" clId="{43E5F8C4-4FFB-498D-B418-67002875EE11}" dt="2021-10-21T05:59:34.354" v="8181"/>
          <ac:graphicFrameMkLst>
            <pc:docMk/>
            <pc:sldMk cId="0" sldId="267"/>
            <ac:graphicFrameMk id="3" creationId="{2760179D-691A-466E-A17C-B04ADA3B6402}"/>
          </ac:graphicFrameMkLst>
        </pc:graphicFrameChg>
        <pc:picChg chg="del">
          <ac:chgData name="moviejin90@naver.com" userId="6943cbd90eec3fa8" providerId="LiveId" clId="{43E5F8C4-4FFB-498D-B418-67002875EE11}" dt="2021-10-20T16:05:34.794" v="5095" actId="478"/>
          <ac:picMkLst>
            <pc:docMk/>
            <pc:sldMk cId="0" sldId="267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6:05:35.131" v="5096"/>
          <ac:cxnSpMkLst>
            <pc:docMk/>
            <pc:sldMk cId="0" sldId="267"/>
            <ac:cxnSpMk id="24" creationId="{1F2FB3EA-3C07-4866-9357-884401D73460}"/>
          </ac:cxnSpMkLst>
        </pc:cxnChg>
      </pc:sldChg>
      <pc:sldChg chg="addSp delSp modSp mod">
        <pc:chgData name="moviejin90@naver.com" userId="6943cbd90eec3fa8" providerId="LiveId" clId="{43E5F8C4-4FFB-498D-B418-67002875EE11}" dt="2021-10-20T15:59:28.565" v="5060" actId="20577"/>
        <pc:sldMkLst>
          <pc:docMk/>
          <pc:sldMk cId="0" sldId="268"/>
        </pc:sldMkLst>
        <pc:spChg chg="add mod">
          <ac:chgData name="moviejin90@naver.com" userId="6943cbd90eec3fa8" providerId="LiveId" clId="{43E5F8C4-4FFB-498D-B418-67002875EE11}" dt="2021-10-20T15:59:28.565" v="5060" actId="20577"/>
          <ac:spMkLst>
            <pc:docMk/>
            <pc:sldMk cId="0" sldId="268"/>
            <ac:spMk id="9" creationId="{AD36DACE-5581-444E-9FEE-5BA7FDABB539}"/>
          </ac:spMkLst>
        </pc:spChg>
        <pc:grpChg chg="del">
          <ac:chgData name="moviejin90@naver.com" userId="6943cbd90eec3fa8" providerId="LiveId" clId="{43E5F8C4-4FFB-498D-B418-67002875EE11}" dt="2021-10-20T15:57:46.482" v="4996" actId="478"/>
          <ac:grpSpMkLst>
            <pc:docMk/>
            <pc:sldMk cId="0" sldId="26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8:42.575" v="5051" actId="14100"/>
          <ac:grpSpMkLst>
            <pc:docMk/>
            <pc:sldMk cId="0" sldId="268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46.482" v="4996" actId="478"/>
          <ac:picMkLst>
            <pc:docMk/>
            <pc:sldMk cId="0" sldId="268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5:57:46.896" v="4997"/>
          <ac:cxnSpMkLst>
            <pc:docMk/>
            <pc:sldMk cId="0" sldId="268"/>
            <ac:cxnSpMk id="8" creationId="{CE1E4E8C-F916-4184-B16D-03DF169A3436}"/>
          </ac:cxnSpMkLst>
        </pc:cxnChg>
      </pc:sldChg>
      <pc:sldChg chg="addSp delSp modSp mod">
        <pc:chgData name="moviejin90@naver.com" userId="6943cbd90eec3fa8" providerId="LiveId" clId="{43E5F8C4-4FFB-498D-B418-67002875EE11}" dt="2021-10-20T15:59:31.583" v="5061" actId="20577"/>
        <pc:sldMkLst>
          <pc:docMk/>
          <pc:sldMk cId="0" sldId="269"/>
        </pc:sldMkLst>
        <pc:spChg chg="add mod">
          <ac:chgData name="moviejin90@naver.com" userId="6943cbd90eec3fa8" providerId="LiveId" clId="{43E5F8C4-4FFB-498D-B418-67002875EE11}" dt="2021-10-20T15:59:31.583" v="5061" actId="20577"/>
          <ac:spMkLst>
            <pc:docMk/>
            <pc:sldMk cId="0" sldId="269"/>
            <ac:spMk id="9" creationId="{D1459D51-AF04-4048-8DC7-70E833F0CFA9}"/>
          </ac:spMkLst>
        </pc:spChg>
        <pc:grpChg chg="add del mod ord">
          <ac:chgData name="moviejin90@naver.com" userId="6943cbd90eec3fa8" providerId="LiveId" clId="{43E5F8C4-4FFB-498D-B418-67002875EE11}" dt="2021-10-20T15:59:14.972" v="5058" actId="478"/>
          <ac:grpSpMkLst>
            <pc:docMk/>
            <pc:sldMk cId="0" sldId="269"/>
            <ac:grpSpMk id="10" creationId="{D0DFE8CE-B0E4-4DFE-AFDB-5D89ABF3D4F5}"/>
          </ac:grpSpMkLst>
        </pc:grpChg>
        <pc:grpChg chg="del">
          <ac:chgData name="moviejin90@naver.com" userId="6943cbd90eec3fa8" providerId="LiveId" clId="{43E5F8C4-4FFB-498D-B418-67002875EE11}" dt="2021-10-20T15:57:51.490" v="4998" actId="478"/>
          <ac:grpSpMkLst>
            <pc:docMk/>
            <pc:sldMk cId="0" sldId="269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9:21.211" v="5059" actId="14100"/>
          <ac:grpSpMkLst>
            <pc:docMk/>
            <pc:sldMk cId="0" sldId="269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51.490" v="4998" actId="478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5:58:47.599" v="5053"/>
          <ac:picMkLst>
            <pc:docMk/>
            <pc:sldMk cId="0" sldId="269"/>
            <ac:picMk id="11" creationId="{747E9BD3-60F5-40C0-9231-CD521A4ACB44}"/>
          </ac:picMkLst>
        </pc:picChg>
        <pc:cxnChg chg="add mod">
          <ac:chgData name="moviejin90@naver.com" userId="6943cbd90eec3fa8" providerId="LiveId" clId="{43E5F8C4-4FFB-498D-B418-67002875EE11}" dt="2021-10-20T15:57:51.684" v="4999"/>
          <ac:cxnSpMkLst>
            <pc:docMk/>
            <pc:sldMk cId="0" sldId="269"/>
            <ac:cxnSpMk id="8" creationId="{7E625E4B-13B7-4F4B-A7EF-C263D79D74AC}"/>
          </ac:cxnSpMkLst>
        </pc:cxnChg>
      </pc:sldChg>
      <pc:sldChg chg="addSp delSp modSp add mod delAnim modAnim modNotesTx">
        <pc:chgData name="moviejin90@naver.com" userId="6943cbd90eec3fa8" providerId="LiveId" clId="{43E5F8C4-4FFB-498D-B418-67002875EE11}" dt="2021-10-21T06:42:56.081" v="8728" actId="404"/>
        <pc:sldMkLst>
          <pc:docMk/>
          <pc:sldMk cId="1493112703" sldId="270"/>
        </pc:sldMkLst>
        <pc:spChg chg="add del mod">
          <ac:chgData name="moviejin90@naver.com" userId="6943cbd90eec3fa8" providerId="LiveId" clId="{43E5F8C4-4FFB-498D-B418-67002875EE11}" dt="2021-10-20T14:48:59.470" v="1982" actId="478"/>
          <ac:spMkLst>
            <pc:docMk/>
            <pc:sldMk cId="1493112703" sldId="270"/>
            <ac:spMk id="18" creationId="{CFF22C0E-FD00-455B-8C5F-755B14823959}"/>
          </ac:spMkLst>
        </pc:spChg>
        <pc:spChg chg="del">
          <ac:chgData name="moviejin90@naver.com" userId="6943cbd90eec3fa8" providerId="LiveId" clId="{43E5F8C4-4FFB-498D-B418-67002875EE11}" dt="2021-10-20T14:52:40.455" v="2008" actId="478"/>
          <ac:spMkLst>
            <pc:docMk/>
            <pc:sldMk cId="1493112703" sldId="270"/>
            <ac:spMk id="20" creationId="{8A3E7A2A-62AA-4B44-B589-5484399F44EA}"/>
          </ac:spMkLst>
        </pc:spChg>
        <pc:spChg chg="add del mod">
          <ac:chgData name="moviejin90@naver.com" userId="6943cbd90eec3fa8" providerId="LiveId" clId="{43E5F8C4-4FFB-498D-B418-67002875EE11}" dt="2021-10-20T14:52:36.302" v="2005" actId="478"/>
          <ac:spMkLst>
            <pc:docMk/>
            <pc:sldMk cId="1493112703" sldId="270"/>
            <ac:spMk id="23" creationId="{7B871AE8-38DA-48A9-8F2D-06909CD58D1F}"/>
          </ac:spMkLst>
        </pc:spChg>
        <pc:spChg chg="mod">
          <ac:chgData name="moviejin90@naver.com" userId="6943cbd90eec3fa8" providerId="LiveId" clId="{43E5F8C4-4FFB-498D-B418-67002875EE11}" dt="2021-10-21T05:16:57.196" v="7935"/>
          <ac:spMkLst>
            <pc:docMk/>
            <pc:sldMk cId="1493112703" sldId="270"/>
            <ac:spMk id="23" creationId="{E4D75425-FE68-47F5-828B-668129656318}"/>
          </ac:spMkLst>
        </pc:spChg>
        <pc:spChg chg="add mod">
          <ac:chgData name="moviejin90@naver.com" userId="6943cbd90eec3fa8" providerId="LiveId" clId="{43E5F8C4-4FFB-498D-B418-67002875EE11}" dt="2021-10-21T05:17:18.854" v="7941"/>
          <ac:spMkLst>
            <pc:docMk/>
            <pc:sldMk cId="1493112703" sldId="270"/>
            <ac:spMk id="24" creationId="{90FB4E12-44AA-4501-B6CB-9E6DCB668E60}"/>
          </ac:spMkLst>
        </pc:spChg>
        <pc:spChg chg="add del mod">
          <ac:chgData name="moviejin90@naver.com" userId="6943cbd90eec3fa8" providerId="LiveId" clId="{43E5F8C4-4FFB-498D-B418-67002875EE11}" dt="2021-10-20T14:52:38.961" v="2007"/>
          <ac:spMkLst>
            <pc:docMk/>
            <pc:sldMk cId="1493112703" sldId="270"/>
            <ac:spMk id="24" creationId="{FE967F84-04F7-433E-BE6F-B5E5C654C512}"/>
          </ac:spMkLst>
        </pc:spChg>
        <pc:spChg chg="add mod">
          <ac:chgData name="moviejin90@naver.com" userId="6943cbd90eec3fa8" providerId="LiveId" clId="{43E5F8C4-4FFB-498D-B418-67002875EE11}" dt="2021-10-21T05:42:01.051" v="8012" actId="2711"/>
          <ac:spMkLst>
            <pc:docMk/>
            <pc:sldMk cId="1493112703" sldId="270"/>
            <ac:spMk id="25" creationId="{A38DF1F9-0932-47EB-8F5A-D6A7F512D7AD}"/>
          </ac:spMkLst>
        </pc:spChg>
        <pc:spChg chg="add del mod">
          <ac:chgData name="moviejin90@naver.com" userId="6943cbd90eec3fa8" providerId="LiveId" clId="{43E5F8C4-4FFB-498D-B418-67002875EE11}" dt="2021-10-21T05:17:18.582" v="7940" actId="478"/>
          <ac:spMkLst>
            <pc:docMk/>
            <pc:sldMk cId="1493112703" sldId="270"/>
            <ac:spMk id="26" creationId="{FEEE8A26-FB84-4D72-B6F2-9CEB874B020E}"/>
          </ac:spMkLst>
        </pc:spChg>
        <pc:spChg chg="add mod ord">
          <ac:chgData name="moviejin90@naver.com" userId="6943cbd90eec3fa8" providerId="LiveId" clId="{43E5F8C4-4FFB-498D-B418-67002875EE11}" dt="2021-10-21T05:41:54.551" v="8011" actId="2711"/>
          <ac:spMkLst>
            <pc:docMk/>
            <pc:sldMk cId="1493112703" sldId="270"/>
            <ac:spMk id="28" creationId="{F5EAF826-7AB4-448B-B9D6-C2652E910CE4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2" creationId="{059EC320-EDE6-4DE8-97B2-B346DA1F273C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3" creationId="{C1D1CE47-ED8A-4F8F-8928-369E7A3AC0F1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4" creationId="{61ED6116-5E20-48D5-9179-59B2D7109DAD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5" creationId="{BF60B8D5-6C34-4E03-9107-72D66313F413}"/>
          </ac:spMkLst>
        </pc:spChg>
        <pc:spChg chg="add mod">
          <ac:chgData name="moviejin90@naver.com" userId="6943cbd90eec3fa8" providerId="LiveId" clId="{43E5F8C4-4FFB-498D-B418-67002875EE11}" dt="2021-10-20T14:54:41.592" v="2045" actId="164"/>
          <ac:spMkLst>
            <pc:docMk/>
            <pc:sldMk cId="1493112703" sldId="270"/>
            <ac:spMk id="36" creationId="{7D6A8B5F-8700-49A8-ABC2-C50C1AF5FADE}"/>
          </ac:spMkLst>
        </pc:spChg>
        <pc:spChg chg="add mod">
          <ac:chgData name="moviejin90@naver.com" userId="6943cbd90eec3fa8" providerId="LiveId" clId="{43E5F8C4-4FFB-498D-B418-67002875EE11}" dt="2021-10-20T14:54:42.720" v="2046" actId="164"/>
          <ac:spMkLst>
            <pc:docMk/>
            <pc:sldMk cId="1493112703" sldId="270"/>
            <ac:spMk id="37" creationId="{4637B0F3-8BA0-40DA-8CA8-B7F3BA9064B1}"/>
          </ac:spMkLst>
        </pc:spChg>
        <pc:spChg chg="mod">
          <ac:chgData name="moviejin90@naver.com" userId="6943cbd90eec3fa8" providerId="LiveId" clId="{43E5F8C4-4FFB-498D-B418-67002875EE11}" dt="2021-10-21T05:33:21.950" v="7952"/>
          <ac:spMkLst>
            <pc:docMk/>
            <pc:sldMk cId="1493112703" sldId="270"/>
            <ac:spMk id="40" creationId="{DF6445DB-1A6D-4D61-AEE2-68D902118022}"/>
          </ac:spMkLst>
        </pc:spChg>
        <pc:spChg chg="add mod">
          <ac:chgData name="moviejin90@naver.com" userId="6943cbd90eec3fa8" providerId="LiveId" clId="{43E5F8C4-4FFB-498D-B418-67002875EE11}" dt="2021-10-21T05:42:01.051" v="8012" actId="2711"/>
          <ac:spMkLst>
            <pc:docMk/>
            <pc:sldMk cId="1493112703" sldId="270"/>
            <ac:spMk id="41" creationId="{6F574031-70D9-4630-BB84-7F2D51BC3934}"/>
          </ac:spMkLst>
        </pc:spChg>
        <pc:spChg chg="mod ord topLvl">
          <ac:chgData name="moviejin90@naver.com" userId="6943cbd90eec3fa8" providerId="LiveId" clId="{43E5F8C4-4FFB-498D-B418-67002875EE11}" dt="2021-10-21T05:42:21.941" v="8016" actId="1076"/>
          <ac:spMkLst>
            <pc:docMk/>
            <pc:sldMk cId="1493112703" sldId="270"/>
            <ac:spMk id="43" creationId="{099FB498-D57E-4006-A0D8-209E5DF4AA06}"/>
          </ac:spMkLst>
        </pc:spChg>
        <pc:spChg chg="mod">
          <ac:chgData name="moviejin90@naver.com" userId="6943cbd90eec3fa8" providerId="LiveId" clId="{43E5F8C4-4FFB-498D-B418-67002875EE11}" dt="2021-10-21T05:38:56.961" v="7988"/>
          <ac:spMkLst>
            <pc:docMk/>
            <pc:sldMk cId="1493112703" sldId="270"/>
            <ac:spMk id="48" creationId="{E766B299-DD63-4114-809E-34CDF6246562}"/>
          </ac:spMkLst>
        </pc:spChg>
        <pc:spChg chg="add mod">
          <ac:chgData name="moviejin90@naver.com" userId="6943cbd90eec3fa8" providerId="LiveId" clId="{43E5F8C4-4FFB-498D-B418-67002875EE11}" dt="2021-10-21T05:42:12.270" v="8014" actId="2711"/>
          <ac:spMkLst>
            <pc:docMk/>
            <pc:sldMk cId="1493112703" sldId="270"/>
            <ac:spMk id="50" creationId="{A812C138-FB03-4FB3-9E3C-D4BDB5460C0D}"/>
          </ac:spMkLst>
        </pc:spChg>
        <pc:grpChg chg="add mod">
          <ac:chgData name="moviejin90@naver.com" userId="6943cbd90eec3fa8" providerId="LiveId" clId="{43E5F8C4-4FFB-498D-B418-67002875EE11}" dt="2021-10-21T05:13:07.170" v="7918" actId="164"/>
          <ac:grpSpMkLst>
            <pc:docMk/>
            <pc:sldMk cId="1493112703" sldId="270"/>
            <ac:grpSpMk id="2" creationId="{6C743A9F-DB04-46A4-AE70-B31D1DE24965}"/>
          </ac:grpSpMkLst>
        </pc:grpChg>
        <pc:grpChg chg="add del mod">
          <ac:chgData name="moviejin90@naver.com" userId="6943cbd90eec3fa8" providerId="LiveId" clId="{43E5F8C4-4FFB-498D-B418-67002875EE11}" dt="2021-10-21T05:39:13.005" v="7991" actId="478"/>
          <ac:grpSpMkLst>
            <pc:docMk/>
            <pc:sldMk cId="1493112703" sldId="270"/>
            <ac:grpSpMk id="3" creationId="{355B7FA5-A8EE-4B50-9168-734CAE2844DD}"/>
          </ac:grpSpMkLst>
        </pc:grpChg>
        <pc:grpChg chg="add del mod">
          <ac:chgData name="moviejin90@naver.com" userId="6943cbd90eec3fa8" providerId="LiveId" clId="{43E5F8C4-4FFB-498D-B418-67002875EE11}" dt="2021-10-21T05:39:13.005" v="7991" actId="478"/>
          <ac:grpSpMkLst>
            <pc:docMk/>
            <pc:sldMk cId="1493112703" sldId="270"/>
            <ac:grpSpMk id="4" creationId="{23BDD9AE-D54A-4F63-9A42-426D5BE2683C}"/>
          </ac:grpSpMkLst>
        </pc:grpChg>
        <pc:grpChg chg="add mod">
          <ac:chgData name="moviejin90@naver.com" userId="6943cbd90eec3fa8" providerId="LiveId" clId="{43E5F8C4-4FFB-498D-B418-67002875EE11}" dt="2021-10-21T05:13:42.108" v="7926" actId="164"/>
          <ac:grpSpMkLst>
            <pc:docMk/>
            <pc:sldMk cId="1493112703" sldId="270"/>
            <ac:grpSpMk id="5" creationId="{29B54C32-A209-4A8B-B736-51638FA4282F}"/>
          </ac:grpSpMkLst>
        </pc:grpChg>
        <pc:grpChg chg="add mod">
          <ac:chgData name="moviejin90@naver.com" userId="6943cbd90eec3fa8" providerId="LiveId" clId="{43E5F8C4-4FFB-498D-B418-67002875EE11}" dt="2021-10-21T05:16:22.705" v="7928" actId="14100"/>
          <ac:grpSpMkLst>
            <pc:docMk/>
            <pc:sldMk cId="1493112703" sldId="270"/>
            <ac:grpSpMk id="6" creationId="{308C278A-53C1-4EF0-BF23-45CD6D0D1F38}"/>
          </ac:grpSpMkLst>
        </pc:grpChg>
        <pc:grpChg chg="add mod">
          <ac:chgData name="moviejin90@naver.com" userId="6943cbd90eec3fa8" providerId="LiveId" clId="{43E5F8C4-4FFB-498D-B418-67002875EE11}" dt="2021-10-21T05:38:31.413" v="7980" actId="14100"/>
          <ac:grpSpMkLst>
            <pc:docMk/>
            <pc:sldMk cId="1493112703" sldId="270"/>
            <ac:grpSpMk id="7" creationId="{8860DB6B-80EB-4D8E-886B-8B31B4AA326A}"/>
          </ac:grpSpMkLst>
        </pc:grpChg>
        <pc:grpChg chg="add mod">
          <ac:chgData name="moviejin90@naver.com" userId="6943cbd90eec3fa8" providerId="LiveId" clId="{43E5F8C4-4FFB-498D-B418-67002875EE11}" dt="2021-10-21T05:17:52.635" v="7946" actId="1076"/>
          <ac:grpSpMkLst>
            <pc:docMk/>
            <pc:sldMk cId="1493112703" sldId="270"/>
            <ac:grpSpMk id="20" creationId="{56C79D73-CEF9-4533-A1E3-731451B49505}"/>
          </ac:grpSpMkLst>
        </pc:grpChg>
        <pc:grpChg chg="add mod">
          <ac:chgData name="moviejin90@naver.com" userId="6943cbd90eec3fa8" providerId="LiveId" clId="{43E5F8C4-4FFB-498D-B418-67002875EE11}" dt="2021-10-21T05:33:33.417" v="7954" actId="14100"/>
          <ac:grpSpMkLst>
            <pc:docMk/>
            <pc:sldMk cId="1493112703" sldId="270"/>
            <ac:grpSpMk id="38" creationId="{196FF4FC-8AD0-485F-A57E-8DE733E2B963}"/>
          </ac:grpSpMkLst>
        </pc:grpChg>
        <pc:grpChg chg="add del mod">
          <ac:chgData name="moviejin90@naver.com" userId="6943cbd90eec3fa8" providerId="LiveId" clId="{43E5F8C4-4FFB-498D-B418-67002875EE11}" dt="2021-10-21T05:37:29.065" v="7967" actId="165"/>
          <ac:grpSpMkLst>
            <pc:docMk/>
            <pc:sldMk cId="1493112703" sldId="270"/>
            <ac:grpSpMk id="42" creationId="{1371735A-B0AD-42CB-9374-425AD2E4EBCB}"/>
          </ac:grpSpMkLst>
        </pc:grpChg>
        <pc:grpChg chg="add mod">
          <ac:chgData name="moviejin90@naver.com" userId="6943cbd90eec3fa8" providerId="LiveId" clId="{43E5F8C4-4FFB-498D-B418-67002875EE11}" dt="2021-10-21T05:40:25.604" v="7992" actId="14100"/>
          <ac:grpSpMkLst>
            <pc:docMk/>
            <pc:sldMk cId="1493112703" sldId="270"/>
            <ac:grpSpMk id="45" creationId="{AE39A275-2330-4B90-BB72-E26C14BBFDD2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5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7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8" creationId="{00000000-0000-0000-0000-000000000000}"/>
          </ac:grpSpMkLst>
        </pc:grpChg>
        <pc:picChg chg="mod">
          <ac:chgData name="moviejin90@naver.com" userId="6943cbd90eec3fa8" providerId="LiveId" clId="{43E5F8C4-4FFB-498D-B418-67002875EE11}" dt="2021-10-21T05:16:57.196" v="7935"/>
          <ac:picMkLst>
            <pc:docMk/>
            <pc:sldMk cId="1493112703" sldId="270"/>
            <ac:picMk id="22" creationId="{70CA7339-DB86-4061-BD95-A4E64FBA7486}"/>
          </ac:picMkLst>
        </pc:picChg>
        <pc:picChg chg="add mod">
          <ac:chgData name="moviejin90@naver.com" userId="6943cbd90eec3fa8" providerId="LiveId" clId="{43E5F8C4-4FFB-498D-B418-67002875EE11}" dt="2021-10-20T14:53:28.678" v="2020" actId="164"/>
          <ac:picMkLst>
            <pc:docMk/>
            <pc:sldMk cId="1493112703" sldId="270"/>
            <ac:picMk id="27" creationId="{47FD244A-7651-46F8-95C1-1CD825B13E4F}"/>
          </ac:picMkLst>
        </pc:picChg>
        <pc:picChg chg="add mod">
          <ac:chgData name="moviejin90@naver.com" userId="6943cbd90eec3fa8" providerId="LiveId" clId="{43E5F8C4-4FFB-498D-B418-67002875EE11}" dt="2021-10-20T14:54:41.592" v="2045" actId="164"/>
          <ac:picMkLst>
            <pc:docMk/>
            <pc:sldMk cId="1493112703" sldId="270"/>
            <ac:picMk id="29" creationId="{987F61B8-6A19-4586-BB27-044FA64F75B3}"/>
          </ac:picMkLst>
        </pc:picChg>
        <pc:picChg chg="add mod">
          <ac:chgData name="moviejin90@naver.com" userId="6943cbd90eec3fa8" providerId="LiveId" clId="{43E5F8C4-4FFB-498D-B418-67002875EE11}" dt="2021-10-20T14:54:42.720" v="2046" actId="164"/>
          <ac:picMkLst>
            <pc:docMk/>
            <pc:sldMk cId="1493112703" sldId="270"/>
            <ac:picMk id="30" creationId="{A565818B-47D9-4CFE-BD5C-07CAE96A3581}"/>
          </ac:picMkLst>
        </pc:picChg>
        <pc:picChg chg="add mod">
          <ac:chgData name="moviejin90@naver.com" userId="6943cbd90eec3fa8" providerId="LiveId" clId="{43E5F8C4-4FFB-498D-B418-67002875EE11}" dt="2021-10-21T05:13:07.170" v="7918" actId="164"/>
          <ac:picMkLst>
            <pc:docMk/>
            <pc:sldMk cId="1493112703" sldId="270"/>
            <ac:picMk id="31" creationId="{9CA1E53B-B0F0-42B0-B295-AB4EA4030DDA}"/>
          </ac:picMkLst>
        </pc:picChg>
        <pc:picChg chg="mod">
          <ac:chgData name="moviejin90@naver.com" userId="6943cbd90eec3fa8" providerId="LiveId" clId="{43E5F8C4-4FFB-498D-B418-67002875EE11}" dt="2021-10-21T05:33:21.950" v="7952"/>
          <ac:picMkLst>
            <pc:docMk/>
            <pc:sldMk cId="1493112703" sldId="270"/>
            <ac:picMk id="39" creationId="{71DFA842-C9F0-4EC4-AF24-AE762D6A3860}"/>
          </ac:picMkLst>
        </pc:picChg>
        <pc:picChg chg="mod topLvl">
          <ac:chgData name="moviejin90@naver.com" userId="6943cbd90eec3fa8" providerId="LiveId" clId="{43E5F8C4-4FFB-498D-B418-67002875EE11}" dt="2021-10-21T05:38:14.690" v="7978" actId="164"/>
          <ac:picMkLst>
            <pc:docMk/>
            <pc:sldMk cId="1493112703" sldId="270"/>
            <ac:picMk id="44" creationId="{0B2245EE-4BC2-47B4-BA13-604414DA4913}"/>
          </ac:picMkLst>
        </pc:picChg>
        <pc:picChg chg="mod">
          <ac:chgData name="moviejin90@naver.com" userId="6943cbd90eec3fa8" providerId="LiveId" clId="{43E5F8C4-4FFB-498D-B418-67002875EE11}" dt="2021-10-21T05:38:56.961" v="7988"/>
          <ac:picMkLst>
            <pc:docMk/>
            <pc:sldMk cId="1493112703" sldId="270"/>
            <ac:picMk id="46" creationId="{31DAA472-C91D-4289-BA21-0CA1665FCB8B}"/>
          </ac:picMkLst>
        </pc:picChg>
        <pc:picChg chg="mod">
          <ac:chgData name="moviejin90@naver.com" userId="6943cbd90eec3fa8" providerId="LiveId" clId="{43E5F8C4-4FFB-498D-B418-67002875EE11}" dt="2021-10-21T05:38:56.961" v="7988"/>
          <ac:picMkLst>
            <pc:docMk/>
            <pc:sldMk cId="1493112703" sldId="270"/>
            <ac:picMk id="47" creationId="{C38B0DAB-747C-4449-9255-39937F896AF7}"/>
          </ac:picMkLst>
        </pc:picChg>
        <pc:picChg chg="add mod ord">
          <ac:chgData name="moviejin90@naver.com" userId="6943cbd90eec3fa8" providerId="LiveId" clId="{43E5F8C4-4FFB-498D-B418-67002875EE11}" dt="2021-10-21T05:41:24.256" v="8009" actId="14100"/>
          <ac:picMkLst>
            <pc:docMk/>
            <pc:sldMk cId="1493112703" sldId="270"/>
            <ac:picMk id="49" creationId="{9B1AA546-45DA-41F9-BC8B-B9DE956A5890}"/>
          </ac:picMkLst>
        </pc:picChg>
      </pc:sldChg>
      <pc:sldChg chg="addSp delSp modSp add del mod modNotesTx">
        <pc:chgData name="moviejin90@naver.com" userId="6943cbd90eec3fa8" providerId="LiveId" clId="{43E5F8C4-4FFB-498D-B418-67002875EE11}" dt="2021-10-21T05:42:32.180" v="8017" actId="47"/>
        <pc:sldMkLst>
          <pc:docMk/>
          <pc:sldMk cId="1117266467" sldId="271"/>
        </pc:sldMkLst>
        <pc:spChg chg="add mod">
          <ac:chgData name="moviejin90@naver.com" userId="6943cbd90eec3fa8" providerId="LiveId" clId="{43E5F8C4-4FFB-498D-B418-67002875EE11}" dt="2021-10-20T15:05:21.984" v="3183" actId="164"/>
          <ac:spMkLst>
            <pc:docMk/>
            <pc:sldMk cId="1117266467" sldId="271"/>
            <ac:spMk id="20" creationId="{806632A5-0869-4007-9BA9-C59C158496F9}"/>
          </ac:spMkLst>
        </pc:spChg>
        <pc:spChg chg="add mod">
          <ac:chgData name="moviejin90@naver.com" userId="6943cbd90eec3fa8" providerId="LiveId" clId="{43E5F8C4-4FFB-498D-B418-67002875EE11}" dt="2021-10-20T15:05:27.155" v="3185" actId="164"/>
          <ac:spMkLst>
            <pc:docMk/>
            <pc:sldMk cId="1117266467" sldId="271"/>
            <ac:spMk id="23" creationId="{97E49B4E-B45A-4B97-9D74-C866A0CCB5EC}"/>
          </ac:spMkLst>
        </pc:spChg>
        <pc:spChg chg="add del mod">
          <ac:chgData name="moviejin90@naver.com" userId="6943cbd90eec3fa8" providerId="LiveId" clId="{43E5F8C4-4FFB-498D-B418-67002875EE11}" dt="2021-10-21T05:33:38.671" v="7955" actId="21"/>
          <ac:spMkLst>
            <pc:docMk/>
            <pc:sldMk cId="1117266467" sldId="271"/>
            <ac:spMk id="25" creationId="{B80049B1-6474-417F-9D8F-07933F1A43AB}"/>
          </ac:spMkLst>
        </pc:spChg>
        <pc:spChg chg="del mod">
          <ac:chgData name="moviejin90@naver.com" userId="6943cbd90eec3fa8" providerId="LiveId" clId="{43E5F8C4-4FFB-498D-B418-67002875EE11}" dt="2021-10-21T05:17:57.419" v="7947" actId="21"/>
          <ac:spMkLst>
            <pc:docMk/>
            <pc:sldMk cId="1117266467" sldId="271"/>
            <ac:spMk id="28" creationId="{F5EAF826-7AB4-448B-B9D6-C2652E910CE4}"/>
          </ac:spMkLst>
        </pc:s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2" creationId="{6C743A9F-DB04-46A4-AE70-B31D1DE24965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3" creationId="{355B7FA5-A8EE-4B50-9168-734CAE2844DD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4" creationId="{23BDD9AE-D54A-4F63-9A42-426D5BE2683C}"/>
          </ac:grpSpMkLst>
        </pc:grpChg>
        <pc:grpChg chg="add del mod">
          <ac:chgData name="moviejin90@naver.com" userId="6943cbd90eec3fa8" providerId="LiveId" clId="{43E5F8C4-4FFB-498D-B418-67002875EE11}" dt="2021-10-21T05:16:53.689" v="7934" actId="21"/>
          <ac:grpSpMkLst>
            <pc:docMk/>
            <pc:sldMk cId="1117266467" sldId="271"/>
            <ac:grpSpMk id="5" creationId="{ED9A8ECB-4362-46DB-B0EE-7546379A85C2}"/>
          </ac:grpSpMkLst>
        </pc:grpChg>
        <pc:grpChg chg="add del mod">
          <ac:chgData name="moviejin90@naver.com" userId="6943cbd90eec3fa8" providerId="LiveId" clId="{43E5F8C4-4FFB-498D-B418-67002875EE11}" dt="2021-10-21T05:33:20.596" v="7951" actId="21"/>
          <ac:grpSpMkLst>
            <pc:docMk/>
            <pc:sldMk cId="1117266467" sldId="271"/>
            <ac:grpSpMk id="6" creationId="{CAA0D1E3-378E-4825-802B-C63CCC68AC28}"/>
          </ac:grpSpMkLst>
        </pc:grpChg>
        <pc:picChg chg="add del mod">
          <ac:chgData name="moviejin90@naver.com" userId="6943cbd90eec3fa8" providerId="LiveId" clId="{43E5F8C4-4FFB-498D-B418-67002875EE11}" dt="2021-10-20T15:05:14.390" v="3181"/>
          <ac:picMkLst>
            <pc:docMk/>
            <pc:sldMk cId="1117266467" sldId="271"/>
            <ac:picMk id="18" creationId="{A0E3593C-79B7-422A-B8E7-FFC5446EA63C}"/>
          </ac:picMkLst>
        </pc:picChg>
        <pc:picChg chg="add mod">
          <ac:chgData name="moviejin90@naver.com" userId="6943cbd90eec3fa8" providerId="LiveId" clId="{43E5F8C4-4FFB-498D-B418-67002875EE11}" dt="2021-10-20T15:05:21.984" v="3183" actId="164"/>
          <ac:picMkLst>
            <pc:docMk/>
            <pc:sldMk cId="1117266467" sldId="271"/>
            <ac:picMk id="19" creationId="{E49878C8-8022-409B-A090-9A0B3048B6F1}"/>
          </ac:picMkLst>
        </pc:picChg>
        <pc:picChg chg="add mod">
          <ac:chgData name="moviejin90@naver.com" userId="6943cbd90eec3fa8" providerId="LiveId" clId="{43E5F8C4-4FFB-498D-B418-67002875EE11}" dt="2021-10-20T15:05:27.155" v="3185" actId="164"/>
          <ac:picMkLst>
            <pc:docMk/>
            <pc:sldMk cId="1117266467" sldId="271"/>
            <ac:picMk id="22" creationId="{F9C296DC-67EE-4D8B-834C-CF7667AB9737}"/>
          </ac:picMkLst>
        </pc:picChg>
        <pc:picChg chg="del">
          <ac:chgData name="moviejin90@naver.com" userId="6943cbd90eec3fa8" providerId="LiveId" clId="{43E5F8C4-4FFB-498D-B418-67002875EE11}" dt="2021-10-20T15:05:07.671" v="3179" actId="478"/>
          <ac:picMkLst>
            <pc:docMk/>
            <pc:sldMk cId="1117266467" sldId="271"/>
            <ac:picMk id="31" creationId="{9CA1E53B-B0F0-42B0-B295-AB4EA4030DDA}"/>
          </ac:picMkLst>
        </pc:picChg>
      </pc:sldChg>
      <pc:sldChg chg="addSp delSp modSp add del mod delAnim modAnim modNotesTx">
        <pc:chgData name="moviejin90@naver.com" userId="6943cbd90eec3fa8" providerId="LiveId" clId="{43E5F8C4-4FFB-498D-B418-67002875EE11}" dt="2021-10-21T05:42:32.180" v="8017" actId="47"/>
        <pc:sldMkLst>
          <pc:docMk/>
          <pc:sldMk cId="2353709952" sldId="272"/>
        </pc:sldMkLst>
        <pc:spChg chg="add del mod">
          <ac:chgData name="moviejin90@naver.com" userId="6943cbd90eec3fa8" providerId="LiveId" clId="{43E5F8C4-4FFB-498D-B418-67002875EE11}" dt="2021-10-21T05:41:10.989" v="8006" actId="21"/>
          <ac:spMkLst>
            <pc:docMk/>
            <pc:sldMk cId="2353709952" sldId="272"/>
            <ac:spMk id="12" creationId="{6821BDCE-E976-46D7-9709-D502E3ACC5B7}"/>
          </ac:spMkLst>
        </pc:spChg>
        <pc:spChg chg="add del mod">
          <ac:chgData name="moviejin90@naver.com" userId="6943cbd90eec3fa8" providerId="LiveId" clId="{43E5F8C4-4FFB-498D-B418-67002875EE11}" dt="2021-10-20T15:12:24.840" v="3754" actId="478"/>
          <ac:spMkLst>
            <pc:docMk/>
            <pc:sldMk cId="2353709952" sldId="272"/>
            <ac:spMk id="14" creationId="{E0F1EB4B-82D8-4402-8417-21E91DD79DC1}"/>
          </ac:spMkLst>
        </pc:spChg>
        <pc:spChg chg="add del mod">
          <ac:chgData name="moviejin90@naver.com" userId="6943cbd90eec3fa8" providerId="LiveId" clId="{43E5F8C4-4FFB-498D-B418-67002875EE11}" dt="2021-10-20T15:12:29.026" v="3756" actId="478"/>
          <ac:spMkLst>
            <pc:docMk/>
            <pc:sldMk cId="2353709952" sldId="272"/>
            <ac:spMk id="16" creationId="{C0C9A9CA-4FB2-45DD-9FA0-3D141E5F67AD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5" creationId="{B80049B1-6474-417F-9D8F-07933F1A43AB}"/>
          </ac:spMkLst>
        </pc:spChg>
        <pc:spChg chg="mod">
          <ac:chgData name="moviejin90@naver.com" userId="6943cbd90eec3fa8" providerId="LiveId" clId="{43E5F8C4-4FFB-498D-B418-67002875EE11}" dt="2021-10-20T15:12:32.702" v="3757"/>
          <ac:spMkLst>
            <pc:docMk/>
            <pc:sldMk cId="2353709952" sldId="272"/>
            <ac:spMk id="27" creationId="{10780B94-3114-45C6-BB76-1C69CB8C75D0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8" creationId="{F5EAF826-7AB4-448B-B9D6-C2652E910CE4}"/>
          </ac:spMkLst>
        </pc:spChg>
        <pc:spChg chg="mod">
          <ac:chgData name="moviejin90@naver.com" userId="6943cbd90eec3fa8" providerId="LiveId" clId="{43E5F8C4-4FFB-498D-B418-67002875EE11}" dt="2021-10-20T15:14:26.242" v="3779" actId="1076"/>
          <ac:spMkLst>
            <pc:docMk/>
            <pc:sldMk cId="2353709952" sldId="272"/>
            <ac:spMk id="31" creationId="{AEAB1EF1-CCFC-4CFF-8908-26783DE4D340}"/>
          </ac:spMkLst>
        </pc:spChg>
        <pc:grpChg chg="del">
          <ac:chgData name="moviejin90@naver.com" userId="6943cbd90eec3fa8" providerId="LiveId" clId="{43E5F8C4-4FFB-498D-B418-67002875EE11}" dt="2021-10-20T15:12:04.166" v="3751" actId="478"/>
          <ac:grpSpMkLst>
            <pc:docMk/>
            <pc:sldMk cId="2353709952" sldId="272"/>
            <ac:grpSpMk id="5" creationId="{ED9A8ECB-4362-46DB-B0EE-7546379A85C2}"/>
          </ac:grpSpMkLst>
        </pc:grpChg>
        <pc:grpChg chg="del">
          <ac:chgData name="moviejin90@naver.com" userId="6943cbd90eec3fa8" providerId="LiveId" clId="{43E5F8C4-4FFB-498D-B418-67002875EE11}" dt="2021-10-20T15:12:05.662" v="3752" actId="478"/>
          <ac:grpSpMkLst>
            <pc:docMk/>
            <pc:sldMk cId="2353709952" sldId="272"/>
            <ac:grpSpMk id="6" creationId="{CAA0D1E3-378E-4825-802B-C63CCC68AC28}"/>
          </ac:grpSpMkLst>
        </pc:grpChg>
        <pc:grpChg chg="add del mod">
          <ac:chgData name="moviejin90@naver.com" userId="6943cbd90eec3fa8" providerId="LiveId" clId="{43E5F8C4-4FFB-498D-B418-67002875EE11}" dt="2021-10-21T05:38:54.446" v="7987" actId="21"/>
          <ac:grpSpMkLst>
            <pc:docMk/>
            <pc:sldMk cId="2353709952" sldId="272"/>
            <ac:grpSpMk id="17" creationId="{F8EA8282-D6A7-45CA-90CE-A2C839B3D352}"/>
          </ac:grpSpMkLst>
        </pc:grpChg>
        <pc:grpChg chg="add del mod">
          <ac:chgData name="moviejin90@naver.com" userId="6943cbd90eec3fa8" providerId="LiveId" clId="{43E5F8C4-4FFB-498D-B418-67002875EE11}" dt="2021-10-21T05:37:16.186" v="7964" actId="21"/>
          <ac:grpSpMkLst>
            <pc:docMk/>
            <pc:sldMk cId="2353709952" sldId="272"/>
            <ac:grpSpMk id="30" creationId="{D48CCBAF-90AA-47B4-AC71-3604D74C19F4}"/>
          </ac:grpSpMkLst>
        </pc:grpChg>
        <pc:picChg chg="add del mod">
          <ac:chgData name="moviejin90@naver.com" userId="6943cbd90eec3fa8" providerId="LiveId" clId="{43E5F8C4-4FFB-498D-B418-67002875EE11}" dt="2021-10-20T15:12:24.840" v="3754" actId="478"/>
          <ac:picMkLst>
            <pc:docMk/>
            <pc:sldMk cId="2353709952" sldId="272"/>
            <ac:picMk id="13" creationId="{A144130B-E551-46B2-925A-E48DC7B6B81D}"/>
          </ac:picMkLst>
        </pc:picChg>
        <pc:picChg chg="add del mod">
          <ac:chgData name="moviejin90@naver.com" userId="6943cbd90eec3fa8" providerId="LiveId" clId="{43E5F8C4-4FFB-498D-B418-67002875EE11}" dt="2021-10-20T15:12:29.026" v="3756" actId="478"/>
          <ac:picMkLst>
            <pc:docMk/>
            <pc:sldMk cId="2353709952" sldId="272"/>
            <ac:picMk id="15" creationId="{9205D710-B58F-4836-80F3-0A85E32C76CD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18" creationId="{7C076107-A628-4D22-9807-525BD98DCF55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24" creationId="{2488280E-0744-44B3-8CB8-2A0F87EFB09F}"/>
          </ac:picMkLst>
        </pc:picChg>
        <pc:picChg chg="add del mod">
          <ac:chgData name="moviejin90@naver.com" userId="6943cbd90eec3fa8" providerId="LiveId" clId="{43E5F8C4-4FFB-498D-B418-67002875EE11}" dt="2021-10-21T05:40:33.399" v="7994" actId="21"/>
          <ac:picMkLst>
            <pc:docMk/>
            <pc:sldMk cId="2353709952" sldId="272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13:31.871" v="3765"/>
          <ac:picMkLst>
            <pc:docMk/>
            <pc:sldMk cId="2353709952" sldId="272"/>
            <ac:picMk id="32" creationId="{2B550199-BD7F-4D8A-B793-AD1A2FC40EA8}"/>
          </ac:picMkLst>
        </pc:picChg>
      </pc:sldChg>
      <pc:sldChg chg="addSp delSp modSp add mod delAnim modNotesTx">
        <pc:chgData name="moviejin90@naver.com" userId="6943cbd90eec3fa8" providerId="LiveId" clId="{43E5F8C4-4FFB-498D-B418-67002875EE11}" dt="2021-10-21T05:48:30.713" v="8027" actId="207"/>
        <pc:sldMkLst>
          <pc:docMk/>
          <pc:sldMk cId="789114378" sldId="273"/>
        </pc:sldMkLst>
        <pc:spChg chg="add mod">
          <ac:chgData name="moviejin90@naver.com" userId="6943cbd90eec3fa8" providerId="LiveId" clId="{43E5F8C4-4FFB-498D-B418-67002875EE11}" dt="2021-10-21T05:48:30.713" v="8027" actId="207"/>
          <ac:spMkLst>
            <pc:docMk/>
            <pc:sldMk cId="789114378" sldId="273"/>
            <ac:spMk id="4" creationId="{92998C60-FF11-4BEC-956C-135057EF20A1}"/>
          </ac:spMkLst>
        </pc:spChg>
        <pc:spChg chg="add mod">
          <ac:chgData name="moviejin90@naver.com" userId="6943cbd90eec3fa8" providerId="LiveId" clId="{43E5F8C4-4FFB-498D-B418-67002875EE11}" dt="2021-10-21T05:44:47.612" v="8019"/>
          <ac:spMkLst>
            <pc:docMk/>
            <pc:sldMk cId="789114378" sldId="273"/>
            <ac:spMk id="6" creationId="{FFE621F7-F18C-4D05-A4F3-109CBA01B3D7}"/>
          </ac:spMkLst>
        </pc:spChg>
        <pc:spChg chg="del">
          <ac:chgData name="moviejin90@naver.com" userId="6943cbd90eec3fa8" providerId="LiveId" clId="{43E5F8C4-4FFB-498D-B418-67002875EE11}" dt="2021-10-20T15:16:00.862" v="3823" actId="478"/>
          <ac:spMkLst>
            <pc:docMk/>
            <pc:sldMk cId="789114378" sldId="273"/>
            <ac:spMk id="12" creationId="{6821BDCE-E976-46D7-9709-D502E3ACC5B7}"/>
          </ac:spMkLst>
        </pc:spChg>
        <pc:spChg chg="del">
          <ac:chgData name="moviejin90@naver.com" userId="6943cbd90eec3fa8" providerId="LiveId" clId="{43E5F8C4-4FFB-498D-B418-67002875EE11}" dt="2021-10-21T05:44:47.449" v="8018" actId="478"/>
          <ac:spMkLst>
            <pc:docMk/>
            <pc:sldMk cId="789114378" sldId="273"/>
            <ac:spMk id="26" creationId="{FEEE8A26-FB84-4D72-B6F2-9CEB874B020E}"/>
          </ac:spMkLst>
        </pc:s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17" creationId="{F8EA8282-D6A7-45CA-90CE-A2C839B3D35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19" creationId="{AEBCAF22-9AB7-45B4-B390-40929D7EFCB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22" creationId="{B0325FF8-EFC1-40D2-927F-0152449577F0}"/>
          </ac:grpSpMkLst>
        </pc:grpChg>
        <pc:grpChg chg="add del mod">
          <ac:chgData name="moviejin90@naver.com" userId="6943cbd90eec3fa8" providerId="LiveId" clId="{43E5F8C4-4FFB-498D-B418-67002875EE11}" dt="2021-10-20T15:38:38.009" v="4723" actId="478"/>
          <ac:grpSpMkLst>
            <pc:docMk/>
            <pc:sldMk cId="789114378" sldId="273"/>
            <ac:grpSpMk id="25" creationId="{609F21F1-D9A1-4FEB-A32F-12C5EEAAF9D3}"/>
          </ac:grpSpMkLst>
        </pc:gr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30" creationId="{D48CCBAF-90AA-47B4-AC71-3604D74C19F4}"/>
          </ac:grpSpMkLst>
        </pc:grpChg>
        <pc:grpChg chg="add del mod">
          <ac:chgData name="moviejin90@naver.com" userId="6943cbd90eec3fa8" providerId="LiveId" clId="{43E5F8C4-4FFB-498D-B418-67002875EE11}" dt="2021-10-20T15:38:40.439" v="4724" actId="478"/>
          <ac:grpSpMkLst>
            <pc:docMk/>
            <pc:sldMk cId="789114378" sldId="273"/>
            <ac:grpSpMk id="33" creationId="{24FCF7FD-1047-4BFB-8D9B-549567B0A03D}"/>
          </ac:grpSpMkLst>
        </pc:grpChg>
        <pc:grpChg chg="add del mod">
          <ac:chgData name="moviejin90@naver.com" userId="6943cbd90eec3fa8" providerId="LiveId" clId="{43E5F8C4-4FFB-498D-B418-67002875EE11}" dt="2021-10-20T15:40:16.364" v="4740" actId="478"/>
          <ac:grpSpMkLst>
            <pc:docMk/>
            <pc:sldMk cId="789114378" sldId="273"/>
            <ac:grpSpMk id="35" creationId="{62F16F5B-F5E3-4AFC-BED4-61D2A3CBF3B4}"/>
          </ac:grpSpMkLst>
        </pc:grpChg>
        <pc:grpChg chg="add del mod">
          <ac:chgData name="moviejin90@naver.com" userId="6943cbd90eec3fa8" providerId="LiveId" clId="{43E5F8C4-4FFB-498D-B418-67002875EE11}" dt="2021-10-20T15:40:14.213" v="4739" actId="478"/>
          <ac:grpSpMkLst>
            <pc:docMk/>
            <pc:sldMk cId="789114378" sldId="273"/>
            <ac:grpSpMk id="37" creationId="{B339A222-38A3-47D8-AC31-DEABDE649BB4}"/>
          </ac:grpSpMkLst>
        </pc:grpChg>
        <pc:graphicFrameChg chg="add del mod modGraphic">
          <ac:chgData name="moviejin90@naver.com" userId="6943cbd90eec3fa8" providerId="LiveId" clId="{43E5F8C4-4FFB-498D-B418-67002875EE11}" dt="2021-10-20T15:21:22.957" v="3886" actId="478"/>
          <ac:graphicFrameMkLst>
            <pc:docMk/>
            <pc:sldMk cId="789114378" sldId="273"/>
            <ac:graphicFrameMk id="2" creationId="{8714D4DA-C681-4BE8-A76A-1F8AE427FD38}"/>
          </ac:graphicFrameMkLst>
        </pc:graphicFrameChg>
        <pc:graphicFrameChg chg="add mod modGraphic">
          <ac:chgData name="moviejin90@naver.com" userId="6943cbd90eec3fa8" providerId="LiveId" clId="{43E5F8C4-4FFB-498D-B418-67002875EE11}" dt="2021-10-21T05:48:27.431" v="8026" actId="207"/>
          <ac:graphicFrameMkLst>
            <pc:docMk/>
            <pc:sldMk cId="789114378" sldId="273"/>
            <ac:graphicFrameMk id="3" creationId="{D64C5244-5EA2-42CB-B1B8-5172ABDCCFD2}"/>
          </ac:graphicFrameMkLst>
        </pc:graphicFrameChg>
        <pc:picChg chg="add del mod">
          <ac:chgData name="moviejin90@naver.com" userId="6943cbd90eec3fa8" providerId="LiveId" clId="{43E5F8C4-4FFB-498D-B418-67002875EE11}" dt="2021-10-20T15:24:31.880" v="4341" actId="478"/>
          <ac:picMkLst>
            <pc:docMk/>
            <pc:sldMk cId="789114378" sldId="273"/>
            <ac:picMk id="14" creationId="{E6428E25-BA6D-403E-A4AE-DC5EF372EABF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0" creationId="{7D464858-B150-49AA-9E17-4B08C086B6DA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3" creationId="{5A55E4CC-D1DA-4315-9A61-621866454A39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28" creationId="{352333BF-7AAC-486F-A8B1-F645208DDB00}"/>
          </ac:picMkLst>
        </pc:picChg>
        <pc:picChg chg="del">
          <ac:chgData name="moviejin90@naver.com" userId="6943cbd90eec3fa8" providerId="LiveId" clId="{43E5F8C4-4FFB-498D-B418-67002875EE11}" dt="2021-10-20T15:16:00.862" v="3823" actId="478"/>
          <ac:picMkLst>
            <pc:docMk/>
            <pc:sldMk cId="789114378" sldId="273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34" creationId="{C04A5C37-6BAE-4255-800C-EE4B9991DE81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6" creationId="{E11849CF-4578-4EC9-B4B1-40762587970B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8" creationId="{536C7AA4-934D-4885-91E6-30D7D9651C7F}"/>
          </ac:picMkLst>
        </pc:picChg>
      </pc:sldChg>
      <pc:sldChg chg="addSp delSp modSp add mod modNotesTx">
        <pc:chgData name="moviejin90@naver.com" userId="6943cbd90eec3fa8" providerId="LiveId" clId="{43E5F8C4-4FFB-498D-B418-67002875EE11}" dt="2021-10-21T05:48:52.939" v="8048"/>
        <pc:sldMkLst>
          <pc:docMk/>
          <pc:sldMk cId="4099630157" sldId="274"/>
        </pc:sldMkLst>
        <pc:spChg chg="del">
          <ac:chgData name="moviejin90@naver.com" userId="6943cbd90eec3fa8" providerId="LiveId" clId="{43E5F8C4-4FFB-498D-B418-67002875EE11}" dt="2021-10-20T15:45:28.439" v="4835" actId="478"/>
          <ac:spMkLst>
            <pc:docMk/>
            <pc:sldMk cId="4099630157" sldId="274"/>
            <ac:spMk id="4" creationId="{92998C60-FF11-4BEC-956C-135057EF20A1}"/>
          </ac:spMkLst>
        </pc:spChg>
        <pc:spChg chg="add mod ord">
          <ac:chgData name="moviejin90@naver.com" userId="6943cbd90eec3fa8" providerId="LiveId" clId="{43E5F8C4-4FFB-498D-B418-67002875EE11}" dt="2021-10-20T15:55:08.942" v="4975" actId="164"/>
          <ac:spMkLst>
            <pc:docMk/>
            <pc:sldMk cId="4099630157" sldId="274"/>
            <ac:spMk id="6" creationId="{3EB80F58-BC78-4885-BF6D-715E9DFB5160}"/>
          </ac:spMkLst>
        </pc:spChg>
        <pc:spChg chg="add del mod">
          <ac:chgData name="moviejin90@naver.com" userId="6943cbd90eec3fa8" providerId="LiveId" clId="{43E5F8C4-4FFB-498D-B418-67002875EE11}" dt="2021-10-20T15:54:30.908" v="4960" actId="478"/>
          <ac:spMkLst>
            <pc:docMk/>
            <pc:sldMk cId="4099630157" sldId="274"/>
            <ac:spMk id="7" creationId="{87541B5D-9DA8-44CE-B627-7063524CD632}"/>
          </ac:spMkLst>
        </pc:spChg>
        <pc:spChg chg="add mod">
          <ac:chgData name="moviejin90@naver.com" userId="6943cbd90eec3fa8" providerId="LiveId" clId="{43E5F8C4-4FFB-498D-B418-67002875EE11}" dt="2021-10-20T15:55:42.541" v="4979" actId="14100"/>
          <ac:spMkLst>
            <pc:docMk/>
            <pc:sldMk cId="4099630157" sldId="274"/>
            <ac:spMk id="10" creationId="{42CAE6B9-908E-4461-98AD-DFE5BA3BD618}"/>
          </ac:spMkLst>
        </pc:spChg>
        <pc:spChg chg="add mod">
          <ac:chgData name="moviejin90@naver.com" userId="6943cbd90eec3fa8" providerId="LiveId" clId="{43E5F8C4-4FFB-498D-B418-67002875EE11}" dt="2021-10-20T15:55:46.162" v="4980" actId="14100"/>
          <ac:spMkLst>
            <pc:docMk/>
            <pc:sldMk cId="4099630157" sldId="274"/>
            <ac:spMk id="13" creationId="{03631B42-ED50-4C0B-B49D-E8454D16E403}"/>
          </ac:spMkLst>
        </pc:spChg>
        <pc:spChg chg="add mod">
          <ac:chgData name="moviejin90@naver.com" userId="6943cbd90eec3fa8" providerId="LiveId" clId="{43E5F8C4-4FFB-498D-B418-67002875EE11}" dt="2021-10-20T15:55:12.751" v="4976" actId="164"/>
          <ac:spMkLst>
            <pc:docMk/>
            <pc:sldMk cId="4099630157" sldId="274"/>
            <ac:spMk id="14" creationId="{22C979D1-797D-4197-8D04-C6D15BBA6D00}"/>
          </ac:spMkLst>
        </pc:spChg>
        <pc:spChg chg="mod">
          <ac:chgData name="moviejin90@naver.com" userId="6943cbd90eec3fa8" providerId="LiveId" clId="{43E5F8C4-4FFB-498D-B418-67002875EE11}" dt="2021-10-21T05:48:52.939" v="8048"/>
          <ac:spMkLst>
            <pc:docMk/>
            <pc:sldMk cId="4099630157" sldId="274"/>
            <ac:spMk id="26" creationId="{FEEE8A26-FB84-4D72-B6F2-9CEB874B020E}"/>
          </ac:spMkLst>
        </pc:spChg>
        <pc:grpChg chg="add mod">
          <ac:chgData name="moviejin90@naver.com" userId="6943cbd90eec3fa8" providerId="LiveId" clId="{43E5F8C4-4FFB-498D-B418-67002875EE11}" dt="2021-10-20T15:55:16.525" v="4977" actId="1076"/>
          <ac:grpSpMkLst>
            <pc:docMk/>
            <pc:sldMk cId="4099630157" sldId="274"/>
            <ac:grpSpMk id="11" creationId="{B7DE30CF-A5A6-473D-8DC2-4FF205F71BDF}"/>
          </ac:grpSpMkLst>
        </pc:grpChg>
        <pc:grpChg chg="add mod">
          <ac:chgData name="moviejin90@naver.com" userId="6943cbd90eec3fa8" providerId="LiveId" clId="{43E5F8C4-4FFB-498D-B418-67002875EE11}" dt="2021-10-20T15:55:20.322" v="4978" actId="1076"/>
          <ac:grpSpMkLst>
            <pc:docMk/>
            <pc:sldMk cId="4099630157" sldId="274"/>
            <ac:grpSpMk id="12" creationId="{7C2B352E-8A35-4554-81D1-F9B9DF8850B3}"/>
          </ac:grpSpMkLst>
        </pc:grpChg>
        <pc:graphicFrameChg chg="del">
          <ac:chgData name="moviejin90@naver.com" userId="6943cbd90eec3fa8" providerId="LiveId" clId="{43E5F8C4-4FFB-498D-B418-67002875EE11}" dt="2021-10-20T15:45:28.439" v="4835" actId="478"/>
          <ac:graphicFrameMkLst>
            <pc:docMk/>
            <pc:sldMk cId="4099630157" sldId="274"/>
            <ac:graphicFrameMk id="3" creationId="{D64C5244-5EA2-42CB-B1B8-5172ABDCCFD2}"/>
          </ac:graphicFrameMkLst>
        </pc:graphicFrameChg>
        <pc:picChg chg="add mod">
          <ac:chgData name="moviejin90@naver.com" userId="6943cbd90eec3fa8" providerId="LiveId" clId="{43E5F8C4-4FFB-498D-B418-67002875EE11}" dt="2021-10-20T15:55:08.942" v="4975" actId="164"/>
          <ac:picMkLst>
            <pc:docMk/>
            <pc:sldMk cId="4099630157" sldId="274"/>
            <ac:picMk id="5" creationId="{377A5247-E7BE-4C78-A2C5-B3036DBC995E}"/>
          </ac:picMkLst>
        </pc:picChg>
        <pc:picChg chg="add mod">
          <ac:chgData name="moviejin90@naver.com" userId="6943cbd90eec3fa8" providerId="LiveId" clId="{43E5F8C4-4FFB-498D-B418-67002875EE11}" dt="2021-10-20T15:55:12.751" v="4976" actId="164"/>
          <ac:picMkLst>
            <pc:docMk/>
            <pc:sldMk cId="4099630157" sldId="274"/>
            <ac:picMk id="9" creationId="{CE6220E4-C3B0-4A62-AFBE-FDE1F5879E43}"/>
          </ac:picMkLst>
        </pc:picChg>
      </pc:sldChg>
      <pc:sldChg chg="modSp add mod ord">
        <pc:chgData name="moviejin90@naver.com" userId="6943cbd90eec3fa8" providerId="LiveId" clId="{43E5F8C4-4FFB-498D-B418-67002875EE11}" dt="2021-10-20T15:57:32.512" v="4995"/>
        <pc:sldMkLst>
          <pc:docMk/>
          <pc:sldMk cId="3254359443" sldId="275"/>
        </pc:sldMkLst>
        <pc:spChg chg="mod">
          <ac:chgData name="moviejin90@naver.com" userId="6943cbd90eec3fa8" providerId="LiveId" clId="{43E5F8C4-4FFB-498D-B418-67002875EE11}" dt="2021-10-20T15:57:28.575" v="4987" actId="20577"/>
          <ac:spMkLst>
            <pc:docMk/>
            <pc:sldMk cId="3254359443" sldId="275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5:57:32.512" v="4995"/>
          <ac:spMkLst>
            <pc:docMk/>
            <pc:sldMk cId="3254359443" sldId="275"/>
            <ac:spMk id="8" creationId="{66509720-68C0-4A5A-9DB1-C38225F30E30}"/>
          </ac:spMkLst>
        </pc:spChg>
      </pc:sldChg>
      <pc:sldChg chg="modSp add mod ord">
        <pc:chgData name="moviejin90@naver.com" userId="6943cbd90eec3fa8" providerId="LiveId" clId="{43E5F8C4-4FFB-498D-B418-67002875EE11}" dt="2021-10-20T16:41:15.202" v="7597"/>
        <pc:sldMkLst>
          <pc:docMk/>
          <pc:sldMk cId="1070101314" sldId="276"/>
        </pc:sldMkLst>
        <pc:spChg chg="mod">
          <ac:chgData name="moviejin90@naver.com" userId="6943cbd90eec3fa8" providerId="LiveId" clId="{43E5F8C4-4FFB-498D-B418-67002875EE11}" dt="2021-10-20T16:41:10.686" v="7586" actId="20577"/>
          <ac:spMkLst>
            <pc:docMk/>
            <pc:sldMk cId="1070101314" sldId="276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1:15.202" v="7597"/>
          <ac:spMkLst>
            <pc:docMk/>
            <pc:sldMk cId="1070101314" sldId="276"/>
            <ac:spMk id="8" creationId="{66509720-68C0-4A5A-9DB1-C38225F30E30}"/>
          </ac:spMkLst>
        </pc:spChg>
      </pc:sldChg>
      <pc:sldChg chg="delSp modSp add mod ord">
        <pc:chgData name="moviejin90@naver.com" userId="6943cbd90eec3fa8" providerId="LiveId" clId="{43E5F8C4-4FFB-498D-B418-67002875EE11}" dt="2021-10-20T16:43:57.394" v="7623" actId="20577"/>
        <pc:sldMkLst>
          <pc:docMk/>
          <pc:sldMk cId="653262599" sldId="277"/>
        </pc:sldMkLst>
        <pc:spChg chg="mod">
          <ac:chgData name="moviejin90@naver.com" userId="6943cbd90eec3fa8" providerId="LiveId" clId="{43E5F8C4-4FFB-498D-B418-67002875EE11}" dt="2021-10-20T16:43:57.394" v="7623" actId="20577"/>
          <ac:spMkLst>
            <pc:docMk/>
            <pc:sldMk cId="653262599" sldId="277"/>
            <ac:spMk id="2" creationId="{79833256-12B1-4259-AA94-C2D2FD2A4B3E}"/>
          </ac:spMkLst>
        </pc:spChg>
        <pc:spChg chg="del">
          <ac:chgData name="moviejin90@naver.com" userId="6943cbd90eec3fa8" providerId="LiveId" clId="{43E5F8C4-4FFB-498D-B418-67002875EE11}" dt="2021-10-20T16:43:41.697" v="7608" actId="478"/>
          <ac:spMkLst>
            <pc:docMk/>
            <pc:sldMk cId="653262599" sldId="277"/>
            <ac:spMk id="4" creationId="{8EA51DBC-D92E-46F6-A075-D2CFC7B69D47}"/>
          </ac:spMkLst>
        </pc:spChg>
        <pc:spChg chg="del">
          <ac:chgData name="moviejin90@naver.com" userId="6943cbd90eec3fa8" providerId="LiveId" clId="{43E5F8C4-4FFB-498D-B418-67002875EE11}" dt="2021-10-20T16:43:43.661" v="7609" actId="478"/>
          <ac:spMkLst>
            <pc:docMk/>
            <pc:sldMk cId="653262599" sldId="277"/>
            <ac:spMk id="13" creationId="{C93B4E1F-2B2C-44D1-96BD-DF02201246C6}"/>
          </ac:spMkLst>
        </pc:spChg>
        <pc:spChg chg="del">
          <ac:chgData name="moviejin90@naver.com" userId="6943cbd90eec3fa8" providerId="LiveId" clId="{43E5F8C4-4FFB-498D-B418-67002875EE11}" dt="2021-10-20T16:43:47.284" v="7611" actId="478"/>
          <ac:spMkLst>
            <pc:docMk/>
            <pc:sldMk cId="653262599" sldId="277"/>
            <ac:spMk id="16" creationId="{5E6C66BD-9801-4575-B278-12E584D16BBD}"/>
          </ac:spMkLst>
        </pc:spChg>
        <pc:spChg chg="del">
          <ac:chgData name="moviejin90@naver.com" userId="6943cbd90eec3fa8" providerId="LiveId" clId="{43E5F8C4-4FFB-498D-B418-67002875EE11}" dt="2021-10-20T16:43:48.874" v="7612" actId="478"/>
          <ac:spMkLst>
            <pc:docMk/>
            <pc:sldMk cId="653262599" sldId="277"/>
            <ac:spMk id="17" creationId="{DC9EDBED-0C8C-49EC-8DC1-4723B042B4CE}"/>
          </ac:spMkLst>
        </pc:spChg>
        <pc:cxnChg chg="del">
          <ac:chgData name="moviejin90@naver.com" userId="6943cbd90eec3fa8" providerId="LiveId" clId="{43E5F8C4-4FFB-498D-B418-67002875EE11}" dt="2021-10-20T16:43:45.965" v="7610" actId="478"/>
          <ac:cxnSpMkLst>
            <pc:docMk/>
            <pc:sldMk cId="653262599" sldId="277"/>
            <ac:cxnSpMk id="12" creationId="{74C4352A-E622-4611-8B1C-B98ACBE9E060}"/>
          </ac:cxnSpMkLst>
        </pc:cxnChg>
      </pc:sldChg>
      <pc:sldChg chg="add del setBg">
        <pc:chgData name="moviejin90@naver.com" userId="6943cbd90eec3fa8" providerId="LiveId" clId="{43E5F8C4-4FFB-498D-B418-67002875EE11}" dt="2021-10-20T16:43:32.246" v="7604" actId="2696"/>
        <pc:sldMkLst>
          <pc:docMk/>
          <pc:sldMk cId="2089962198" sldId="277"/>
        </pc:sldMkLst>
      </pc:sldChg>
      <pc:sldChg chg="delSp modSp add mod">
        <pc:chgData name="moviejin90@naver.com" userId="6943cbd90eec3fa8" providerId="LiveId" clId="{43E5F8C4-4FFB-498D-B418-67002875EE11}" dt="2021-10-20T16:44:44.448" v="7632" actId="20577"/>
        <pc:sldMkLst>
          <pc:docMk/>
          <pc:sldMk cId="256377631" sldId="278"/>
        </pc:sldMkLst>
        <pc:spChg chg="del">
          <ac:chgData name="moviejin90@naver.com" userId="6943cbd90eec3fa8" providerId="LiveId" clId="{43E5F8C4-4FFB-498D-B418-67002875EE11}" dt="2021-10-20T16:44:36.010" v="7627" actId="478"/>
          <ac:spMkLst>
            <pc:docMk/>
            <pc:sldMk cId="256377631" sldId="278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4:44.448" v="7632" actId="20577"/>
          <ac:spMkLst>
            <pc:docMk/>
            <pc:sldMk cId="256377631" sldId="278"/>
            <ac:spMk id="8" creationId="{66509720-68C0-4A5A-9DB1-C38225F30E30}"/>
          </ac:spMkLst>
        </pc:spChg>
      </pc:sldChg>
      <pc:sldChg chg="add del setBg">
        <pc:chgData name="moviejin90@naver.com" userId="6943cbd90eec3fa8" providerId="LiveId" clId="{43E5F8C4-4FFB-498D-B418-67002875EE11}" dt="2021-10-20T16:44:30.031" v="7625" actId="47"/>
        <pc:sldMkLst>
          <pc:docMk/>
          <pc:sldMk cId="4025354478" sldId="278"/>
        </pc:sldMkLst>
      </pc:sldChg>
      <pc:sldChg chg="add del setBg">
        <pc:chgData name="moviejin90@naver.com" userId="6943cbd90eec3fa8" providerId="LiveId" clId="{43E5F8C4-4FFB-498D-B418-67002875EE11}" dt="2021-10-20T16:45:01.751" v="7634"/>
        <pc:sldMkLst>
          <pc:docMk/>
          <pc:sldMk cId="1759487729" sldId="279"/>
        </pc:sldMkLst>
      </pc:sldChg>
      <pc:sldChg chg="add del setBg">
        <pc:chgData name="moviejin90@naver.com" userId="6943cbd90eec3fa8" providerId="LiveId" clId="{43E5F8C4-4FFB-498D-B418-67002875EE11}" dt="2021-10-20T16:45:05.270" v="7636"/>
        <pc:sldMkLst>
          <pc:docMk/>
          <pc:sldMk cId="2405505685" sldId="279"/>
        </pc:sldMkLst>
      </pc:sldChg>
      <pc:sldChg chg="modSp add mod">
        <pc:chgData name="moviejin90@naver.com" userId="6943cbd90eec3fa8" providerId="LiveId" clId="{43E5F8C4-4FFB-498D-B418-67002875EE11}" dt="2021-10-20T16:45:12.568" v="7656"/>
        <pc:sldMkLst>
          <pc:docMk/>
          <pc:sldMk cId="2637253766" sldId="279"/>
        </pc:sldMkLst>
        <pc:spChg chg="mod">
          <ac:chgData name="moviejin90@naver.com" userId="6943cbd90eec3fa8" providerId="LiveId" clId="{43E5F8C4-4FFB-498D-B418-67002875EE11}" dt="2021-10-20T16:45:12.568" v="7656"/>
          <ac:spMkLst>
            <pc:docMk/>
            <pc:sldMk cId="2637253766" sldId="279"/>
            <ac:spMk id="8" creationId="{66509720-68C0-4A5A-9DB1-C38225F30E3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1F6B5-F4A0-4D71-857A-A3772452DE5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47BFEA4-F961-4F09-9666-9752B342AC9B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gm:t>
    </dgm:pt>
    <dgm:pt modelId="{38637896-B4DE-4876-A86D-AB646E3691AF}" type="parTrans" cxnId="{436F70A9-C952-442D-A16B-041C6F8C252C}">
      <dgm:prSet/>
      <dgm:spPr/>
      <dgm:t>
        <a:bodyPr/>
        <a:lstStyle/>
        <a:p>
          <a:pPr latinLnBrk="1"/>
          <a:endParaRPr lang="ko-KR" altLang="en-US"/>
        </a:p>
      </dgm:t>
    </dgm:pt>
    <dgm:pt modelId="{27131931-5901-49F3-97A1-7426572B8C85}" type="sibTrans" cxnId="{436F70A9-C952-442D-A16B-041C6F8C252C}">
      <dgm:prSet/>
      <dgm:spPr>
        <a:solidFill>
          <a:srgbClr val="B9DCD9"/>
        </a:solidFill>
        <a:ln>
          <a:solidFill>
            <a:srgbClr val="FAFAFA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3CEC4B9-9909-4A7A-86E7-A1369A9E9457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gm:t>
    </dgm:pt>
    <dgm:pt modelId="{E98EC90F-4636-4309-A045-BD5D8B803A9C}" type="par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A8E8C038-25F0-4E61-83D4-29914302FA43}" type="sib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7CA460E1-A782-445C-A653-39A838AC3BB5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gm:t>
    </dgm:pt>
    <dgm:pt modelId="{D3E040EE-89D6-4D42-8403-9A84136907AC}" type="par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EDD4C5E9-9E73-49C2-A16D-53C3358541C9}" type="sib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C331BB8E-976E-43AD-98F0-A855576B2805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gm:t>
    </dgm:pt>
    <dgm:pt modelId="{EAB4BB73-571A-475C-99F7-4E5405F13E94}" type="par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1D78C389-6CEB-4779-A39B-FD53C52A41CF}" type="sib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EFD90F49-B145-420B-BE5C-F5780B3E40E8}" type="pres">
      <dgm:prSet presAssocID="{77C1F6B5-F4A0-4D71-857A-A3772452DE5D}" presName="Name0" presStyleCnt="0">
        <dgm:presLayoutVars>
          <dgm:chMax val="7"/>
          <dgm:chPref val="7"/>
          <dgm:dir/>
        </dgm:presLayoutVars>
      </dgm:prSet>
      <dgm:spPr/>
    </dgm:pt>
    <dgm:pt modelId="{3D7EBE4E-3933-4890-BF03-C4F1FD2E2D0A}" type="pres">
      <dgm:prSet presAssocID="{77C1F6B5-F4A0-4D71-857A-A3772452DE5D}" presName="Name1" presStyleCnt="0"/>
      <dgm:spPr/>
    </dgm:pt>
    <dgm:pt modelId="{3A809DA8-BC96-43C8-8C79-DEA8A9D94823}" type="pres">
      <dgm:prSet presAssocID="{77C1F6B5-F4A0-4D71-857A-A3772452DE5D}" presName="cycle" presStyleCnt="0"/>
      <dgm:spPr/>
    </dgm:pt>
    <dgm:pt modelId="{ACA4F2F7-D410-4718-BA37-A37C8F5693D3}" type="pres">
      <dgm:prSet presAssocID="{77C1F6B5-F4A0-4D71-857A-A3772452DE5D}" presName="srcNode" presStyleLbl="node1" presStyleIdx="0" presStyleCnt="4"/>
      <dgm:spPr/>
    </dgm:pt>
    <dgm:pt modelId="{3CD55E3C-66B8-4C65-A0BA-9CB508B1841A}" type="pres">
      <dgm:prSet presAssocID="{77C1F6B5-F4A0-4D71-857A-A3772452DE5D}" presName="conn" presStyleLbl="parChTrans1D2" presStyleIdx="0" presStyleCnt="1" custLinFactNeighborX="-63006" custLinFactNeighborY="-2423"/>
      <dgm:spPr/>
    </dgm:pt>
    <dgm:pt modelId="{72D633EA-DD96-42A3-A73B-42FA2E347F43}" type="pres">
      <dgm:prSet presAssocID="{77C1F6B5-F4A0-4D71-857A-A3772452DE5D}" presName="extraNode" presStyleLbl="node1" presStyleIdx="0" presStyleCnt="4"/>
      <dgm:spPr/>
    </dgm:pt>
    <dgm:pt modelId="{88F4443F-628B-41AA-9F75-DEDFA637F836}" type="pres">
      <dgm:prSet presAssocID="{77C1F6B5-F4A0-4D71-857A-A3772452DE5D}" presName="dstNode" presStyleLbl="node1" presStyleIdx="0" presStyleCnt="4"/>
      <dgm:spPr/>
    </dgm:pt>
    <dgm:pt modelId="{B76D5D72-8957-4232-9CC1-BF99DE771027}" type="pres">
      <dgm:prSet presAssocID="{347BFEA4-F961-4F09-9666-9752B342AC9B}" presName="text_1" presStyleLbl="node1" presStyleIdx="0" presStyleCnt="4">
        <dgm:presLayoutVars>
          <dgm:bulletEnabled val="1"/>
        </dgm:presLayoutVars>
      </dgm:prSet>
      <dgm:spPr/>
    </dgm:pt>
    <dgm:pt modelId="{96650ADF-47B2-4BBB-8D30-79BA75FB23CE}" type="pres">
      <dgm:prSet presAssocID="{347BFEA4-F961-4F09-9666-9752B342AC9B}" presName="accent_1" presStyleCnt="0"/>
      <dgm:spPr/>
    </dgm:pt>
    <dgm:pt modelId="{71ED77DE-14A6-4FD1-97E8-4F015F5767EB}" type="pres">
      <dgm:prSet presAssocID="{347BFEA4-F961-4F09-9666-9752B342AC9B}" presName="accentRepeatNode" presStyleLbl="solidFgAcc1" presStyleIdx="0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B815D716-FAD0-4512-9BF3-EB8AFD97B5DE}" type="pres">
      <dgm:prSet presAssocID="{23CEC4B9-9909-4A7A-86E7-A1369A9E9457}" presName="text_2" presStyleLbl="node1" presStyleIdx="1" presStyleCnt="4">
        <dgm:presLayoutVars>
          <dgm:bulletEnabled val="1"/>
        </dgm:presLayoutVars>
      </dgm:prSet>
      <dgm:spPr/>
    </dgm:pt>
    <dgm:pt modelId="{CC1B5108-D3B3-4E0F-B26B-E39071BEC1B1}" type="pres">
      <dgm:prSet presAssocID="{23CEC4B9-9909-4A7A-86E7-A1369A9E9457}" presName="accent_2" presStyleCnt="0"/>
      <dgm:spPr/>
    </dgm:pt>
    <dgm:pt modelId="{FFC994BC-75A2-4A7E-A1B0-D55CB8B73165}" type="pres">
      <dgm:prSet presAssocID="{23CEC4B9-9909-4A7A-86E7-A1369A9E9457}" presName="accentRepeatNode" presStyleLbl="solidFgAcc1" presStyleIdx="1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  <dgm:pt modelId="{E3BFDBE3-AEA5-45DC-A010-EAACD1A7E0E2}" type="pres">
      <dgm:prSet presAssocID="{7CA460E1-A782-445C-A653-39A838AC3BB5}" presName="text_3" presStyleLbl="node1" presStyleIdx="2" presStyleCnt="4">
        <dgm:presLayoutVars>
          <dgm:bulletEnabled val="1"/>
        </dgm:presLayoutVars>
      </dgm:prSet>
      <dgm:spPr/>
    </dgm:pt>
    <dgm:pt modelId="{14F100B2-C1E2-40F5-8F6E-AFCC524A3C24}" type="pres">
      <dgm:prSet presAssocID="{7CA460E1-A782-445C-A653-39A838AC3BB5}" presName="accent_3" presStyleCnt="0"/>
      <dgm:spPr/>
    </dgm:pt>
    <dgm:pt modelId="{04F1DEE3-59AD-48B8-BFDE-7D00C5992497}" type="pres">
      <dgm:prSet presAssocID="{7CA460E1-A782-445C-A653-39A838AC3BB5}" presName="accentRepeatNode" presStyleLbl="solidFgAcc1" presStyleIdx="2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37248B9B-14EE-432D-8CF8-6AD344F055C7}" type="pres">
      <dgm:prSet presAssocID="{C331BB8E-976E-43AD-98F0-A855576B2805}" presName="text_4" presStyleLbl="node1" presStyleIdx="3" presStyleCnt="4">
        <dgm:presLayoutVars>
          <dgm:bulletEnabled val="1"/>
        </dgm:presLayoutVars>
      </dgm:prSet>
      <dgm:spPr/>
    </dgm:pt>
    <dgm:pt modelId="{09B7A844-E577-47B6-823D-1A6D81E6862C}" type="pres">
      <dgm:prSet presAssocID="{C331BB8E-976E-43AD-98F0-A855576B2805}" presName="accent_4" presStyleCnt="0"/>
      <dgm:spPr/>
    </dgm:pt>
    <dgm:pt modelId="{8E6A02CF-B2DE-43CB-AC3B-357DF15263B9}" type="pres">
      <dgm:prSet presAssocID="{C331BB8E-976E-43AD-98F0-A855576B2805}" presName="accentRepeatNode" presStyleLbl="solidFgAcc1" presStyleIdx="3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</dgm:ptLst>
  <dgm:cxnLst>
    <dgm:cxn modelId="{09F8690D-9CD5-48BD-B64C-35A3D45D2C3F}" type="presOf" srcId="{23CEC4B9-9909-4A7A-86E7-A1369A9E9457}" destId="{B815D716-FAD0-4512-9BF3-EB8AFD97B5DE}" srcOrd="0" destOrd="0" presId="urn:microsoft.com/office/officeart/2008/layout/VerticalCurvedList"/>
    <dgm:cxn modelId="{FCF0F52E-28D2-4B97-AD93-82D1A8552CA0}" type="presOf" srcId="{C331BB8E-976E-43AD-98F0-A855576B2805}" destId="{37248B9B-14EE-432D-8CF8-6AD344F055C7}" srcOrd="0" destOrd="0" presId="urn:microsoft.com/office/officeart/2008/layout/VerticalCurvedList"/>
    <dgm:cxn modelId="{9438D63F-B5DB-461F-A5A6-B333C0908597}" srcId="{77C1F6B5-F4A0-4D71-857A-A3772452DE5D}" destId="{7CA460E1-A782-445C-A653-39A838AC3BB5}" srcOrd="2" destOrd="0" parTransId="{D3E040EE-89D6-4D42-8403-9A84136907AC}" sibTransId="{EDD4C5E9-9E73-49C2-A16D-53C3358541C9}"/>
    <dgm:cxn modelId="{53BB5558-F12E-47B2-A125-311C1E00CC4B}" type="presOf" srcId="{77C1F6B5-F4A0-4D71-857A-A3772452DE5D}" destId="{EFD90F49-B145-420B-BE5C-F5780B3E40E8}" srcOrd="0" destOrd="0" presId="urn:microsoft.com/office/officeart/2008/layout/VerticalCurvedList"/>
    <dgm:cxn modelId="{E9DFE058-2262-48CC-9CA3-26D976873B0C}" type="presOf" srcId="{347BFEA4-F961-4F09-9666-9752B342AC9B}" destId="{B76D5D72-8957-4232-9CC1-BF99DE771027}" srcOrd="0" destOrd="0" presId="urn:microsoft.com/office/officeart/2008/layout/VerticalCurvedList"/>
    <dgm:cxn modelId="{92905390-ACCC-4D39-9EE6-0520F1734808}" srcId="{77C1F6B5-F4A0-4D71-857A-A3772452DE5D}" destId="{C331BB8E-976E-43AD-98F0-A855576B2805}" srcOrd="3" destOrd="0" parTransId="{EAB4BB73-571A-475C-99F7-4E5405F13E94}" sibTransId="{1D78C389-6CEB-4779-A39B-FD53C52A41CF}"/>
    <dgm:cxn modelId="{436F70A9-C952-442D-A16B-041C6F8C252C}" srcId="{77C1F6B5-F4A0-4D71-857A-A3772452DE5D}" destId="{347BFEA4-F961-4F09-9666-9752B342AC9B}" srcOrd="0" destOrd="0" parTransId="{38637896-B4DE-4876-A86D-AB646E3691AF}" sibTransId="{27131931-5901-49F3-97A1-7426572B8C85}"/>
    <dgm:cxn modelId="{C83397B1-AD16-4993-B97C-2EBDD83CAAE0}" type="presOf" srcId="{27131931-5901-49F3-97A1-7426572B8C85}" destId="{3CD55E3C-66B8-4C65-A0BA-9CB508B1841A}" srcOrd="0" destOrd="0" presId="urn:microsoft.com/office/officeart/2008/layout/VerticalCurvedList"/>
    <dgm:cxn modelId="{21AA2DCD-A3B2-44E5-A085-47016FF5586B}" srcId="{77C1F6B5-F4A0-4D71-857A-A3772452DE5D}" destId="{23CEC4B9-9909-4A7A-86E7-A1369A9E9457}" srcOrd="1" destOrd="0" parTransId="{E98EC90F-4636-4309-A045-BD5D8B803A9C}" sibTransId="{A8E8C038-25F0-4E61-83D4-29914302FA43}"/>
    <dgm:cxn modelId="{B779B9DC-1C36-44C5-9545-C0E7A0A21DF2}" type="presOf" srcId="{7CA460E1-A782-445C-A653-39A838AC3BB5}" destId="{E3BFDBE3-AEA5-45DC-A010-EAACD1A7E0E2}" srcOrd="0" destOrd="0" presId="urn:microsoft.com/office/officeart/2008/layout/VerticalCurvedList"/>
    <dgm:cxn modelId="{237A07B6-9E90-4F6A-8DAD-221DA63DF3DC}" type="presParOf" srcId="{EFD90F49-B145-420B-BE5C-F5780B3E40E8}" destId="{3D7EBE4E-3933-4890-BF03-C4F1FD2E2D0A}" srcOrd="0" destOrd="0" presId="urn:microsoft.com/office/officeart/2008/layout/VerticalCurvedList"/>
    <dgm:cxn modelId="{8FBB569E-2B38-4C03-8D5E-BE4BC17DD76D}" type="presParOf" srcId="{3D7EBE4E-3933-4890-BF03-C4F1FD2E2D0A}" destId="{3A809DA8-BC96-43C8-8C79-DEA8A9D94823}" srcOrd="0" destOrd="0" presId="urn:microsoft.com/office/officeart/2008/layout/VerticalCurvedList"/>
    <dgm:cxn modelId="{A7C18FB2-675D-4C9F-85C3-61E5FE611BFE}" type="presParOf" srcId="{3A809DA8-BC96-43C8-8C79-DEA8A9D94823}" destId="{ACA4F2F7-D410-4718-BA37-A37C8F5693D3}" srcOrd="0" destOrd="0" presId="urn:microsoft.com/office/officeart/2008/layout/VerticalCurvedList"/>
    <dgm:cxn modelId="{D0DAED16-F7E1-4986-9C9B-E057D5829382}" type="presParOf" srcId="{3A809DA8-BC96-43C8-8C79-DEA8A9D94823}" destId="{3CD55E3C-66B8-4C65-A0BA-9CB508B1841A}" srcOrd="1" destOrd="0" presId="urn:microsoft.com/office/officeart/2008/layout/VerticalCurvedList"/>
    <dgm:cxn modelId="{9CFFC324-C494-403C-BC0A-77716A25B336}" type="presParOf" srcId="{3A809DA8-BC96-43C8-8C79-DEA8A9D94823}" destId="{72D633EA-DD96-42A3-A73B-42FA2E347F43}" srcOrd="2" destOrd="0" presId="urn:microsoft.com/office/officeart/2008/layout/VerticalCurvedList"/>
    <dgm:cxn modelId="{888256C0-046E-439D-8A87-9B5880296666}" type="presParOf" srcId="{3A809DA8-BC96-43C8-8C79-DEA8A9D94823}" destId="{88F4443F-628B-41AA-9F75-DEDFA637F836}" srcOrd="3" destOrd="0" presId="urn:microsoft.com/office/officeart/2008/layout/VerticalCurvedList"/>
    <dgm:cxn modelId="{48CF698B-DD7E-4720-81D8-9CBB61E82BF9}" type="presParOf" srcId="{3D7EBE4E-3933-4890-BF03-C4F1FD2E2D0A}" destId="{B76D5D72-8957-4232-9CC1-BF99DE771027}" srcOrd="1" destOrd="0" presId="urn:microsoft.com/office/officeart/2008/layout/VerticalCurvedList"/>
    <dgm:cxn modelId="{B70C3E04-7E9E-41C5-B06C-9166A3E3A3BB}" type="presParOf" srcId="{3D7EBE4E-3933-4890-BF03-C4F1FD2E2D0A}" destId="{96650ADF-47B2-4BBB-8D30-79BA75FB23CE}" srcOrd="2" destOrd="0" presId="urn:microsoft.com/office/officeart/2008/layout/VerticalCurvedList"/>
    <dgm:cxn modelId="{8E246BA4-AD57-45D8-98D9-229E0573736A}" type="presParOf" srcId="{96650ADF-47B2-4BBB-8D30-79BA75FB23CE}" destId="{71ED77DE-14A6-4FD1-97E8-4F015F5767EB}" srcOrd="0" destOrd="0" presId="urn:microsoft.com/office/officeart/2008/layout/VerticalCurvedList"/>
    <dgm:cxn modelId="{7620FE53-1482-42DC-AB55-2E61136233D8}" type="presParOf" srcId="{3D7EBE4E-3933-4890-BF03-C4F1FD2E2D0A}" destId="{B815D716-FAD0-4512-9BF3-EB8AFD97B5DE}" srcOrd="3" destOrd="0" presId="urn:microsoft.com/office/officeart/2008/layout/VerticalCurvedList"/>
    <dgm:cxn modelId="{8E96BB53-6168-462A-8DD1-B9B33815B95E}" type="presParOf" srcId="{3D7EBE4E-3933-4890-BF03-C4F1FD2E2D0A}" destId="{CC1B5108-D3B3-4E0F-B26B-E39071BEC1B1}" srcOrd="4" destOrd="0" presId="urn:microsoft.com/office/officeart/2008/layout/VerticalCurvedList"/>
    <dgm:cxn modelId="{7BE851BB-2B70-47D6-821F-EAAD03D56E59}" type="presParOf" srcId="{CC1B5108-D3B3-4E0F-B26B-E39071BEC1B1}" destId="{FFC994BC-75A2-4A7E-A1B0-D55CB8B73165}" srcOrd="0" destOrd="0" presId="urn:microsoft.com/office/officeart/2008/layout/VerticalCurvedList"/>
    <dgm:cxn modelId="{3EBD6F9F-F944-4F3F-929F-80750CF04618}" type="presParOf" srcId="{3D7EBE4E-3933-4890-BF03-C4F1FD2E2D0A}" destId="{E3BFDBE3-AEA5-45DC-A010-EAACD1A7E0E2}" srcOrd="5" destOrd="0" presId="urn:microsoft.com/office/officeart/2008/layout/VerticalCurvedList"/>
    <dgm:cxn modelId="{489E8EE8-B61B-433E-A6CE-52CA8DD99AAC}" type="presParOf" srcId="{3D7EBE4E-3933-4890-BF03-C4F1FD2E2D0A}" destId="{14F100B2-C1E2-40F5-8F6E-AFCC524A3C24}" srcOrd="6" destOrd="0" presId="urn:microsoft.com/office/officeart/2008/layout/VerticalCurvedList"/>
    <dgm:cxn modelId="{8C78DDE6-5118-460A-AE4D-4B77EBE6F0EE}" type="presParOf" srcId="{14F100B2-C1E2-40F5-8F6E-AFCC524A3C24}" destId="{04F1DEE3-59AD-48B8-BFDE-7D00C5992497}" srcOrd="0" destOrd="0" presId="urn:microsoft.com/office/officeart/2008/layout/VerticalCurvedList"/>
    <dgm:cxn modelId="{A2547DB3-69D4-4CCD-8B1A-3AAAAEDCB529}" type="presParOf" srcId="{3D7EBE4E-3933-4890-BF03-C4F1FD2E2D0A}" destId="{37248B9B-14EE-432D-8CF8-6AD344F055C7}" srcOrd="7" destOrd="0" presId="urn:microsoft.com/office/officeart/2008/layout/VerticalCurvedList"/>
    <dgm:cxn modelId="{D20C7144-F017-46A0-8452-0E0FD2857DFB}" type="presParOf" srcId="{3D7EBE4E-3933-4890-BF03-C4F1FD2E2D0A}" destId="{09B7A844-E577-47B6-823D-1A6D81E6862C}" srcOrd="8" destOrd="0" presId="urn:microsoft.com/office/officeart/2008/layout/VerticalCurvedList"/>
    <dgm:cxn modelId="{00459A5B-3DE9-4B1D-BC4C-F090FC358AF9}" type="presParOf" srcId="{09B7A844-E577-47B6-823D-1A6D81E6862C}" destId="{8E6A02CF-B2DE-43CB-AC3B-357DF15263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C9645C-34FA-4754-A1CB-A875DB6C22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521CF76-4AF4-477C-AB5F-2F167A8C1499}">
      <dgm:prSet phldrT="[텍스트]" phldr="1"/>
      <dgm:spPr>
        <a:noFill/>
        <a:ln w="508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BF6209D4-4BED-4F49-BC91-0A9E86BEC4EE}" type="parTrans" cxnId="{1902AEE4-8297-49BB-B887-24D7E8FA951B}">
      <dgm:prSet/>
      <dgm:spPr/>
      <dgm:t>
        <a:bodyPr/>
        <a:lstStyle/>
        <a:p>
          <a:pPr latinLnBrk="1"/>
          <a:endParaRPr lang="ko-KR" altLang="en-US"/>
        </a:p>
      </dgm:t>
    </dgm:pt>
    <dgm:pt modelId="{1BC5DBB8-9FF7-4A60-B5A0-E2F5FB38D454}" type="sibTrans" cxnId="{1902AEE4-8297-49BB-B887-24D7E8FA951B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CFC0B0F-EFFE-49D7-B0D1-131F5B1A3A5B}">
      <dgm:prSet phldrT="[텍스트]" phldr="1" custT="1"/>
      <dgm:spPr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  <dgm:t>
        <a:bodyPr spcFirstLastPara="0" vert="horz" wrap="square" lIns="1290320" tIns="144780" rIns="144780" bIns="144780" numCol="1" spcCol="1270" anchor="ctr" anchorCtr="0"/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gm:t>
    </dgm:pt>
    <dgm:pt modelId="{9FD1675B-4E8D-46AD-9E02-5BF07342B6FB}" type="parTrans" cxnId="{98AA67E7-437F-4E19-9870-583C48AB1BF2}">
      <dgm:prSet/>
      <dgm:spPr/>
      <dgm:t>
        <a:bodyPr/>
        <a:lstStyle/>
        <a:p>
          <a:pPr latinLnBrk="1"/>
          <a:endParaRPr lang="ko-KR" altLang="en-US"/>
        </a:p>
      </dgm:t>
    </dgm:pt>
    <dgm:pt modelId="{7A024A98-4C05-4BF4-8A70-33CE8AF5573F}" type="sibTrans" cxnId="{98AA67E7-437F-4E19-9870-583C48AB1BF2}">
      <dgm:prSet/>
      <dgm:spPr/>
      <dgm:t>
        <a:bodyPr/>
        <a:lstStyle/>
        <a:p>
          <a:pPr latinLnBrk="1"/>
          <a:endParaRPr lang="ko-KR" altLang="en-US"/>
        </a:p>
      </dgm:t>
    </dgm:pt>
    <dgm:pt modelId="{CFAB6D87-097F-425F-A06D-A183582AB0BE}">
      <dgm:prSet phldrT="[텍스트]" phldr="1" custT="1"/>
      <dgm:spPr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  <dgm:t>
        <a:bodyPr spcFirstLastPara="0" vert="horz" wrap="square" lIns="1290320" tIns="144780" rIns="144780" bIns="144780" numCol="1" spcCol="1270" anchor="ctr" anchorCtr="0"/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gm:t>
    </dgm:pt>
    <dgm:pt modelId="{1DAC8B41-56F6-4111-85D9-88E97CCC141E}" type="parTrans" cxnId="{CB5F33D8-CC9D-4371-B43E-7DAC2AD60FCE}">
      <dgm:prSet/>
      <dgm:spPr/>
      <dgm:t>
        <a:bodyPr/>
        <a:lstStyle/>
        <a:p>
          <a:pPr latinLnBrk="1"/>
          <a:endParaRPr lang="ko-KR" altLang="en-US"/>
        </a:p>
      </dgm:t>
    </dgm:pt>
    <dgm:pt modelId="{CE55D85D-30A9-4332-ADBB-88694C798D3A}" type="sibTrans" cxnId="{CB5F33D8-CC9D-4371-B43E-7DAC2AD60FCE}">
      <dgm:prSet/>
      <dgm:spPr/>
      <dgm:t>
        <a:bodyPr/>
        <a:lstStyle/>
        <a:p>
          <a:pPr latinLnBrk="1"/>
          <a:endParaRPr lang="ko-KR" altLang="en-US"/>
        </a:p>
      </dgm:t>
    </dgm:pt>
    <dgm:pt modelId="{836C8939-A865-4EAE-8FA0-59985253C9B1}" type="pres">
      <dgm:prSet presAssocID="{1BC9645C-34FA-4754-A1CB-A875DB6C2245}" presName="Name0" presStyleCnt="0">
        <dgm:presLayoutVars>
          <dgm:chMax val="7"/>
          <dgm:chPref val="7"/>
          <dgm:dir/>
        </dgm:presLayoutVars>
      </dgm:prSet>
      <dgm:spPr/>
    </dgm:pt>
    <dgm:pt modelId="{376BF613-EFD0-4BDA-841B-1C99ABB8EA7B}" type="pres">
      <dgm:prSet presAssocID="{1BC9645C-34FA-4754-A1CB-A875DB6C2245}" presName="Name1" presStyleCnt="0"/>
      <dgm:spPr/>
    </dgm:pt>
    <dgm:pt modelId="{370D7A08-600E-4CB9-961C-FBC1B44FC7F3}" type="pres">
      <dgm:prSet presAssocID="{1BC9645C-34FA-4754-A1CB-A875DB6C2245}" presName="cycle" presStyleCnt="0"/>
      <dgm:spPr/>
    </dgm:pt>
    <dgm:pt modelId="{F64504C1-8363-4397-91A6-1EA67746855E}" type="pres">
      <dgm:prSet presAssocID="{1BC9645C-34FA-4754-A1CB-A875DB6C2245}" presName="srcNode" presStyleLbl="node1" presStyleIdx="0" presStyleCnt="3"/>
      <dgm:spPr/>
    </dgm:pt>
    <dgm:pt modelId="{3ACBF294-BFFB-4BCA-9845-D14D1C78ADB6}" type="pres">
      <dgm:prSet presAssocID="{1BC9645C-34FA-4754-A1CB-A875DB6C2245}" presName="conn" presStyleLbl="parChTrans1D2" presStyleIdx="0" presStyleCnt="1"/>
      <dgm:spPr/>
    </dgm:pt>
    <dgm:pt modelId="{93194B7B-F1F3-40DB-916E-63B3811F5694}" type="pres">
      <dgm:prSet presAssocID="{1BC9645C-34FA-4754-A1CB-A875DB6C2245}" presName="extraNode" presStyleLbl="node1" presStyleIdx="0" presStyleCnt="3"/>
      <dgm:spPr/>
    </dgm:pt>
    <dgm:pt modelId="{89A3B400-4194-4166-869A-3CB11363A049}" type="pres">
      <dgm:prSet presAssocID="{1BC9645C-34FA-4754-A1CB-A875DB6C2245}" presName="dstNode" presStyleLbl="node1" presStyleIdx="0" presStyleCnt="3"/>
      <dgm:spPr/>
    </dgm:pt>
    <dgm:pt modelId="{5B1878B9-2127-42C9-B868-DE8607E5AFF1}" type="pres">
      <dgm:prSet presAssocID="{F521CF76-4AF4-477C-AB5F-2F167A8C1499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F4C435D9-84ED-473E-A969-6AF63DC20E5C}" type="pres">
      <dgm:prSet presAssocID="{F521CF76-4AF4-477C-AB5F-2F167A8C1499}" presName="accent_1" presStyleCnt="0"/>
      <dgm:spPr/>
    </dgm:pt>
    <dgm:pt modelId="{E7AE3618-3E51-472F-AB0A-C8420A163D7A}" type="pres">
      <dgm:prSet presAssocID="{F521CF76-4AF4-477C-AB5F-2F167A8C1499}" presName="accentRepeatNode" presStyleLbl="solidFgAcc1" presStyleIdx="0" presStyleCnt="3"/>
      <dgm:spPr>
        <a:solidFill>
          <a:srgbClr val="E3F1F0"/>
        </a:solidFill>
        <a:ln w="38100">
          <a:solidFill>
            <a:schemeClr val="tx1">
              <a:lumMod val="65000"/>
              <a:lumOff val="35000"/>
            </a:schemeClr>
          </a:solidFill>
        </a:ln>
      </dgm:spPr>
    </dgm:pt>
    <dgm:pt modelId="{8AAE69C9-5E59-4CC1-A0E3-707DA8F17BCE}" type="pres">
      <dgm:prSet presAssocID="{7CFC0B0F-EFFE-49D7-B0D1-131F5B1A3A5B}" presName="text_2" presStyleLbl="node1" presStyleIdx="1" presStyleCnt="3">
        <dgm:presLayoutVars>
          <dgm:bulletEnabled val="1"/>
        </dgm:presLayoutVars>
      </dgm:prSet>
      <dgm:spPr>
        <a:xfrm>
          <a:off x="1719072" y="3251199"/>
          <a:ext cx="10360761" cy="1625600"/>
        </a:xfrm>
        <a:prstGeom prst="roundRect">
          <a:avLst/>
        </a:prstGeom>
      </dgm:spPr>
    </dgm:pt>
    <dgm:pt modelId="{6A536E03-E74C-4188-859E-BA138400094C}" type="pres">
      <dgm:prSet presAssocID="{7CFC0B0F-EFFE-49D7-B0D1-131F5B1A3A5B}" presName="accent_2" presStyleCnt="0"/>
      <dgm:spPr/>
    </dgm:pt>
    <dgm:pt modelId="{5D3DD41D-1E43-40AD-B00F-B5F5CA75EE72}" type="pres">
      <dgm:prSet presAssocID="{7CFC0B0F-EFFE-49D7-B0D1-131F5B1A3A5B}" presName="accentRepeatNode" presStyleLbl="solidFgAcc1" presStyleIdx="1" presStyleCnt="3"/>
      <dgm:spPr>
        <a:xfrm>
          <a:off x="703072" y="3047999"/>
          <a:ext cx="2032000" cy="2032000"/>
        </a:xfrm>
        <a:prstGeom prst="ellipse">
          <a:avLst/>
        </a:prstGeom>
        <a:solidFill>
          <a:srgbClr val="B9DCD9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</dgm:pt>
    <dgm:pt modelId="{17941C19-99AD-4774-8E0F-BAE8AF2E335D}" type="pres">
      <dgm:prSet presAssocID="{CFAB6D87-097F-425F-A06D-A183582AB0BE}" presName="text_3" presStyleLbl="node1" presStyleIdx="2" presStyleCnt="3">
        <dgm:presLayoutVars>
          <dgm:bulletEnabled val="1"/>
        </dgm:presLayoutVars>
      </dgm:prSet>
      <dgm:spPr>
        <a:xfrm>
          <a:off x="1128166" y="5689600"/>
          <a:ext cx="10951667" cy="1625600"/>
        </a:xfrm>
        <a:prstGeom prst="roundRect">
          <a:avLst/>
        </a:prstGeom>
      </dgm:spPr>
    </dgm:pt>
    <dgm:pt modelId="{766B0CF6-D772-43D8-A887-CBFEDF59AA1C}" type="pres">
      <dgm:prSet presAssocID="{CFAB6D87-097F-425F-A06D-A183582AB0BE}" presName="accent_3" presStyleCnt="0"/>
      <dgm:spPr/>
    </dgm:pt>
    <dgm:pt modelId="{C094504F-2022-4D5C-A706-BA86BA251F01}" type="pres">
      <dgm:prSet presAssocID="{CFAB6D87-097F-425F-A06D-A183582AB0BE}" presName="accentRepeatNode" presStyleLbl="solidFgAcc1" presStyleIdx="2" presStyleCnt="3"/>
      <dgm:spPr>
        <a:xfrm>
          <a:off x="112166" y="5486400"/>
          <a:ext cx="2032000" cy="2032000"/>
        </a:xfrm>
        <a:prstGeom prst="ellipse">
          <a:avLst/>
        </a:prstGeom>
        <a:solidFill>
          <a:srgbClr val="56A9A0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</dgm:pt>
  </dgm:ptLst>
  <dgm:cxnLst>
    <dgm:cxn modelId="{8F279812-5D77-4C6C-93F3-E6D174A4BC66}" type="presOf" srcId="{CFAB6D87-097F-425F-A06D-A183582AB0BE}" destId="{17941C19-99AD-4774-8E0F-BAE8AF2E335D}" srcOrd="0" destOrd="0" presId="urn:microsoft.com/office/officeart/2008/layout/VerticalCurvedList"/>
    <dgm:cxn modelId="{B439AE87-9E92-4E20-8C05-6B8A1D78B970}" type="presOf" srcId="{1BC9645C-34FA-4754-A1CB-A875DB6C2245}" destId="{836C8939-A865-4EAE-8FA0-59985253C9B1}" srcOrd="0" destOrd="0" presId="urn:microsoft.com/office/officeart/2008/layout/VerticalCurvedList"/>
    <dgm:cxn modelId="{CB5F33D8-CC9D-4371-B43E-7DAC2AD60FCE}" srcId="{1BC9645C-34FA-4754-A1CB-A875DB6C2245}" destId="{CFAB6D87-097F-425F-A06D-A183582AB0BE}" srcOrd="2" destOrd="0" parTransId="{1DAC8B41-56F6-4111-85D9-88E97CCC141E}" sibTransId="{CE55D85D-30A9-4332-ADBB-88694C798D3A}"/>
    <dgm:cxn modelId="{908A53E2-7736-4952-9BD9-DB2B15B99D28}" type="presOf" srcId="{7CFC0B0F-EFFE-49D7-B0D1-131F5B1A3A5B}" destId="{8AAE69C9-5E59-4CC1-A0E3-707DA8F17BCE}" srcOrd="0" destOrd="0" presId="urn:microsoft.com/office/officeart/2008/layout/VerticalCurvedList"/>
    <dgm:cxn modelId="{1902AEE4-8297-49BB-B887-24D7E8FA951B}" srcId="{1BC9645C-34FA-4754-A1CB-A875DB6C2245}" destId="{F521CF76-4AF4-477C-AB5F-2F167A8C1499}" srcOrd="0" destOrd="0" parTransId="{BF6209D4-4BED-4F49-BC91-0A9E86BEC4EE}" sibTransId="{1BC5DBB8-9FF7-4A60-B5A0-E2F5FB38D454}"/>
    <dgm:cxn modelId="{98AA67E7-437F-4E19-9870-583C48AB1BF2}" srcId="{1BC9645C-34FA-4754-A1CB-A875DB6C2245}" destId="{7CFC0B0F-EFFE-49D7-B0D1-131F5B1A3A5B}" srcOrd="1" destOrd="0" parTransId="{9FD1675B-4E8D-46AD-9E02-5BF07342B6FB}" sibTransId="{7A024A98-4C05-4BF4-8A70-33CE8AF5573F}"/>
    <dgm:cxn modelId="{9989A1EE-8246-495E-B598-5FC63EB721DC}" type="presOf" srcId="{1BC5DBB8-9FF7-4A60-B5A0-E2F5FB38D454}" destId="{3ACBF294-BFFB-4BCA-9845-D14D1C78ADB6}" srcOrd="0" destOrd="0" presId="urn:microsoft.com/office/officeart/2008/layout/VerticalCurvedList"/>
    <dgm:cxn modelId="{11F0E1F8-62EA-4CE5-B090-45194911051F}" type="presOf" srcId="{F521CF76-4AF4-477C-AB5F-2F167A8C1499}" destId="{5B1878B9-2127-42C9-B868-DE8607E5AFF1}" srcOrd="0" destOrd="0" presId="urn:microsoft.com/office/officeart/2008/layout/VerticalCurvedList"/>
    <dgm:cxn modelId="{6CE7870D-DA52-4691-9D32-545E19072BA1}" type="presParOf" srcId="{836C8939-A865-4EAE-8FA0-59985253C9B1}" destId="{376BF613-EFD0-4BDA-841B-1C99ABB8EA7B}" srcOrd="0" destOrd="0" presId="urn:microsoft.com/office/officeart/2008/layout/VerticalCurvedList"/>
    <dgm:cxn modelId="{7D398A24-3F06-4FA7-940E-59977553D94A}" type="presParOf" srcId="{376BF613-EFD0-4BDA-841B-1C99ABB8EA7B}" destId="{370D7A08-600E-4CB9-961C-FBC1B44FC7F3}" srcOrd="0" destOrd="0" presId="urn:microsoft.com/office/officeart/2008/layout/VerticalCurvedList"/>
    <dgm:cxn modelId="{3EA03710-82B9-40B6-9C4E-7346F4240DA9}" type="presParOf" srcId="{370D7A08-600E-4CB9-961C-FBC1B44FC7F3}" destId="{F64504C1-8363-4397-91A6-1EA67746855E}" srcOrd="0" destOrd="0" presId="urn:microsoft.com/office/officeart/2008/layout/VerticalCurvedList"/>
    <dgm:cxn modelId="{7C2407AF-7866-4CD8-950B-89FC24345AF7}" type="presParOf" srcId="{370D7A08-600E-4CB9-961C-FBC1B44FC7F3}" destId="{3ACBF294-BFFB-4BCA-9845-D14D1C78ADB6}" srcOrd="1" destOrd="0" presId="urn:microsoft.com/office/officeart/2008/layout/VerticalCurvedList"/>
    <dgm:cxn modelId="{10FE1A1D-340A-46F0-9A1B-679DCC152BB3}" type="presParOf" srcId="{370D7A08-600E-4CB9-961C-FBC1B44FC7F3}" destId="{93194B7B-F1F3-40DB-916E-63B3811F5694}" srcOrd="2" destOrd="0" presId="urn:microsoft.com/office/officeart/2008/layout/VerticalCurvedList"/>
    <dgm:cxn modelId="{2D84BDF2-CAE6-4557-BD84-D3FDF27C66B3}" type="presParOf" srcId="{370D7A08-600E-4CB9-961C-FBC1B44FC7F3}" destId="{89A3B400-4194-4166-869A-3CB11363A049}" srcOrd="3" destOrd="0" presId="urn:microsoft.com/office/officeart/2008/layout/VerticalCurvedList"/>
    <dgm:cxn modelId="{5A6E8656-FF5D-43FE-83CE-9E16F6CA1476}" type="presParOf" srcId="{376BF613-EFD0-4BDA-841B-1C99ABB8EA7B}" destId="{5B1878B9-2127-42C9-B868-DE8607E5AFF1}" srcOrd="1" destOrd="0" presId="urn:microsoft.com/office/officeart/2008/layout/VerticalCurvedList"/>
    <dgm:cxn modelId="{00DDE830-5A7C-407B-8043-2A8771B2E752}" type="presParOf" srcId="{376BF613-EFD0-4BDA-841B-1C99ABB8EA7B}" destId="{F4C435D9-84ED-473E-A969-6AF63DC20E5C}" srcOrd="2" destOrd="0" presId="urn:microsoft.com/office/officeart/2008/layout/VerticalCurvedList"/>
    <dgm:cxn modelId="{29A987E9-A01D-459D-96FE-023179E6E41A}" type="presParOf" srcId="{F4C435D9-84ED-473E-A969-6AF63DC20E5C}" destId="{E7AE3618-3E51-472F-AB0A-C8420A163D7A}" srcOrd="0" destOrd="0" presId="urn:microsoft.com/office/officeart/2008/layout/VerticalCurvedList"/>
    <dgm:cxn modelId="{0187717C-F30C-459B-A8A6-BA44F19DC885}" type="presParOf" srcId="{376BF613-EFD0-4BDA-841B-1C99ABB8EA7B}" destId="{8AAE69C9-5E59-4CC1-A0E3-707DA8F17BCE}" srcOrd="3" destOrd="0" presId="urn:microsoft.com/office/officeart/2008/layout/VerticalCurvedList"/>
    <dgm:cxn modelId="{604D0DB3-4E2B-425B-AAFD-01BA2A32CFC1}" type="presParOf" srcId="{376BF613-EFD0-4BDA-841B-1C99ABB8EA7B}" destId="{6A536E03-E74C-4188-859E-BA138400094C}" srcOrd="4" destOrd="0" presId="urn:microsoft.com/office/officeart/2008/layout/VerticalCurvedList"/>
    <dgm:cxn modelId="{1AA4C85E-BB46-4C88-917C-17DE2606450F}" type="presParOf" srcId="{6A536E03-E74C-4188-859E-BA138400094C}" destId="{5D3DD41D-1E43-40AD-B00F-B5F5CA75EE72}" srcOrd="0" destOrd="0" presId="urn:microsoft.com/office/officeart/2008/layout/VerticalCurvedList"/>
    <dgm:cxn modelId="{25F0C28E-9699-4C13-B81B-65E8C91B2870}" type="presParOf" srcId="{376BF613-EFD0-4BDA-841B-1C99ABB8EA7B}" destId="{17941C19-99AD-4774-8E0F-BAE8AF2E335D}" srcOrd="5" destOrd="0" presId="urn:microsoft.com/office/officeart/2008/layout/VerticalCurvedList"/>
    <dgm:cxn modelId="{BFA33BC8-75C5-4C31-87A9-E32BCBC63FE6}" type="presParOf" srcId="{376BF613-EFD0-4BDA-841B-1C99ABB8EA7B}" destId="{766B0CF6-D772-43D8-A887-CBFEDF59AA1C}" srcOrd="6" destOrd="0" presId="urn:microsoft.com/office/officeart/2008/layout/VerticalCurvedList"/>
    <dgm:cxn modelId="{0B9EDCF0-A98A-4A70-A306-8B0AAC1CF9D5}" type="presParOf" srcId="{766B0CF6-D772-43D8-A887-CBFEDF59AA1C}" destId="{C094504F-2022-4D5C-A706-BA86BA251F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5E3C-66B8-4C65-A0BA-9CB508B1841A}">
      <dsp:nvSpPr>
        <dsp:cNvPr id="0" name=""/>
        <dsp:cNvSpPr/>
      </dsp:nvSpPr>
      <dsp:spPr>
        <a:xfrm>
          <a:off x="-8617528" y="-1564447"/>
          <a:ext cx="10252078" cy="10252078"/>
        </a:xfrm>
        <a:prstGeom prst="blockArc">
          <a:avLst>
            <a:gd name="adj1" fmla="val 18900000"/>
            <a:gd name="adj2" fmla="val 2700000"/>
            <a:gd name="adj3" fmla="val 211"/>
          </a:avLst>
        </a:prstGeom>
        <a:solidFill>
          <a:srgbClr val="B9DCD9"/>
        </a:solidFill>
        <a:ln w="25400" cap="flat" cmpd="sng" algn="ctr">
          <a:solidFill>
            <a:srgbClr val="FAFAF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D5D72-8957-4232-9CC1-BF99DE771027}">
      <dsp:nvSpPr>
        <dsp:cNvPr id="0" name=""/>
        <dsp:cNvSpPr/>
      </dsp:nvSpPr>
      <dsp:spPr>
        <a:xfrm>
          <a:off x="854866" y="585825"/>
          <a:ext cx="8749283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sp:txBody>
      <dsp:txXfrm>
        <a:off x="854866" y="585825"/>
        <a:ext cx="8749283" cy="1172260"/>
      </dsp:txXfrm>
    </dsp:sp>
    <dsp:sp modelId="{71ED77DE-14A6-4FD1-97E8-4F015F5767EB}">
      <dsp:nvSpPr>
        <dsp:cNvPr id="0" name=""/>
        <dsp:cNvSpPr/>
      </dsp:nvSpPr>
      <dsp:spPr>
        <a:xfrm>
          <a:off x="159158" y="476248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5D716-FAD0-4512-9BF3-EB8AFD97B5DE}">
      <dsp:nvSpPr>
        <dsp:cNvPr id="0" name=""/>
        <dsp:cNvSpPr/>
      </dsp:nvSpPr>
      <dsp:spPr>
        <a:xfrm>
          <a:off x="1526949" y="2344521"/>
          <a:ext cx="8077199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sp:txBody>
      <dsp:txXfrm>
        <a:off x="1526949" y="2344521"/>
        <a:ext cx="8077199" cy="1172260"/>
      </dsp:txXfrm>
    </dsp:sp>
    <dsp:sp modelId="{FFC994BC-75A2-4A7E-A1B0-D55CB8B73165}">
      <dsp:nvSpPr>
        <dsp:cNvPr id="0" name=""/>
        <dsp:cNvSpPr/>
      </dsp:nvSpPr>
      <dsp:spPr>
        <a:xfrm>
          <a:off x="831242" y="2234944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FDBE3-AEA5-45DC-A010-EAACD1A7E0E2}">
      <dsp:nvSpPr>
        <dsp:cNvPr id="0" name=""/>
        <dsp:cNvSpPr/>
      </dsp:nvSpPr>
      <dsp:spPr>
        <a:xfrm>
          <a:off x="1526949" y="4103217"/>
          <a:ext cx="8077199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sp:txBody>
      <dsp:txXfrm>
        <a:off x="1526949" y="4103217"/>
        <a:ext cx="8077199" cy="1172260"/>
      </dsp:txXfrm>
    </dsp:sp>
    <dsp:sp modelId="{04F1DEE3-59AD-48B8-BFDE-7D00C5992497}">
      <dsp:nvSpPr>
        <dsp:cNvPr id="0" name=""/>
        <dsp:cNvSpPr/>
      </dsp:nvSpPr>
      <dsp:spPr>
        <a:xfrm>
          <a:off x="831242" y="3993639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48B9B-14EE-432D-8CF8-6AD344F055C7}">
      <dsp:nvSpPr>
        <dsp:cNvPr id="0" name=""/>
        <dsp:cNvSpPr/>
      </dsp:nvSpPr>
      <dsp:spPr>
        <a:xfrm>
          <a:off x="854866" y="5861912"/>
          <a:ext cx="8749283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sp:txBody>
      <dsp:txXfrm>
        <a:off x="854866" y="5861912"/>
        <a:ext cx="8749283" cy="1172260"/>
      </dsp:txXfrm>
    </dsp:sp>
    <dsp:sp modelId="{8E6A02CF-B2DE-43CB-AC3B-357DF15263B9}">
      <dsp:nvSpPr>
        <dsp:cNvPr id="0" name=""/>
        <dsp:cNvSpPr/>
      </dsp:nvSpPr>
      <dsp:spPr>
        <a:xfrm>
          <a:off x="159158" y="5752335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BF294-BFFB-4BCA-9845-D14D1C78ADB6}">
      <dsp:nvSpPr>
        <dsp:cNvPr id="0" name=""/>
        <dsp:cNvSpPr/>
      </dsp:nvSpPr>
      <dsp:spPr>
        <a:xfrm>
          <a:off x="-9185064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878B9-2127-42C9-B868-DE8607E5AFF1}">
      <dsp:nvSpPr>
        <dsp:cNvPr id="0" name=""/>
        <dsp:cNvSpPr/>
      </dsp:nvSpPr>
      <dsp:spPr>
        <a:xfrm>
          <a:off x="1128166" y="812800"/>
          <a:ext cx="10951667" cy="1625600"/>
        </a:xfrm>
        <a:prstGeom prst="roundRect">
          <a:avLst/>
        </a:prstGeom>
        <a:noFill/>
        <a:ln w="508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 dirty="0"/>
        </a:p>
      </dsp:txBody>
      <dsp:txXfrm>
        <a:off x="1207521" y="892155"/>
        <a:ext cx="10792957" cy="1466890"/>
      </dsp:txXfrm>
    </dsp:sp>
    <dsp:sp modelId="{E7AE3618-3E51-472F-AB0A-C8420A163D7A}">
      <dsp:nvSpPr>
        <dsp:cNvPr id="0" name=""/>
        <dsp:cNvSpPr/>
      </dsp:nvSpPr>
      <dsp:spPr>
        <a:xfrm>
          <a:off x="112166" y="609600"/>
          <a:ext cx="2032000" cy="2032000"/>
        </a:xfrm>
        <a:prstGeom prst="ellipse">
          <a:avLst/>
        </a:prstGeom>
        <a:solidFill>
          <a:srgbClr val="E3F1F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E69C9-5E59-4CC1-A0E3-707DA8F17BCE}">
      <dsp:nvSpPr>
        <dsp:cNvPr id="0" name=""/>
        <dsp:cNvSpPr/>
      </dsp:nvSpPr>
      <dsp:spPr>
        <a:xfrm>
          <a:off x="1719072" y="3251199"/>
          <a:ext cx="10360761" cy="1625600"/>
        </a:xfrm>
        <a:prstGeom prst="roundRect">
          <a:avLst/>
        </a:prstGeom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sp:txBody>
      <dsp:txXfrm>
        <a:off x="1798427" y="3330554"/>
        <a:ext cx="10202051" cy="1466890"/>
      </dsp:txXfrm>
    </dsp:sp>
    <dsp:sp modelId="{5D3DD41D-1E43-40AD-B00F-B5F5CA75EE72}">
      <dsp:nvSpPr>
        <dsp:cNvPr id="0" name=""/>
        <dsp:cNvSpPr/>
      </dsp:nvSpPr>
      <dsp:spPr>
        <a:xfrm>
          <a:off x="703072" y="3047999"/>
          <a:ext cx="2032000" cy="2032000"/>
        </a:xfrm>
        <a:prstGeom prst="ellipse">
          <a:avLst/>
        </a:prstGeom>
        <a:solidFill>
          <a:srgbClr val="B9DCD9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41C19-99AD-4774-8E0F-BAE8AF2E335D}">
      <dsp:nvSpPr>
        <dsp:cNvPr id="0" name=""/>
        <dsp:cNvSpPr/>
      </dsp:nvSpPr>
      <dsp:spPr>
        <a:xfrm>
          <a:off x="1128166" y="5689600"/>
          <a:ext cx="10951667" cy="1625600"/>
        </a:xfrm>
        <a:prstGeom prst="roundRect">
          <a:avLst/>
        </a:prstGeom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sp:txBody>
      <dsp:txXfrm>
        <a:off x="1207521" y="5768955"/>
        <a:ext cx="10792957" cy="1466890"/>
      </dsp:txXfrm>
    </dsp:sp>
    <dsp:sp modelId="{C094504F-2022-4D5C-A706-BA86BA251F01}">
      <dsp:nvSpPr>
        <dsp:cNvPr id="0" name=""/>
        <dsp:cNvSpPr/>
      </dsp:nvSpPr>
      <dsp:spPr>
        <a:xfrm>
          <a:off x="112166" y="5486400"/>
          <a:ext cx="2032000" cy="2032000"/>
        </a:xfrm>
        <a:prstGeom prst="ellipse">
          <a:avLst/>
        </a:prstGeom>
        <a:solidFill>
          <a:srgbClr val="56A9A0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E70F-DDA1-4A43-AE94-7620B718508B}" type="datetimeFigureOut">
              <a:rPr lang="ko-KR" altLang="en-US" smtClean="0"/>
              <a:t>2021. 10. 22.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8D2-738B-45F8-809C-E0F440971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2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2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5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7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0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4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9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65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오랜 시간 지속된 코로나</a:t>
            </a:r>
            <a:r>
              <a:rPr lang="en-US" altLang="ko-KR" dirty="0"/>
              <a:t>19 </a:t>
            </a:r>
            <a:r>
              <a:rPr lang="ko-KR" altLang="en-US" dirty="0" err="1"/>
              <a:t>팬데믹</a:t>
            </a:r>
            <a:r>
              <a:rPr lang="ko-KR" altLang="en-US" dirty="0"/>
              <a:t> 사태는 우리 일상생활을 완전히 바꿔 놓음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마스크 착용의 일상화부터</a:t>
            </a:r>
            <a:r>
              <a:rPr lang="en-US" altLang="ko-KR" dirty="0"/>
              <a:t>(ENTER) </a:t>
            </a:r>
            <a:r>
              <a:rPr lang="ko-KR" altLang="en-US" dirty="0"/>
              <a:t>타인과 접촉 금지</a:t>
            </a:r>
            <a:r>
              <a:rPr lang="en-US" altLang="ko-KR" dirty="0"/>
              <a:t>, </a:t>
            </a:r>
            <a:r>
              <a:rPr lang="ko-KR" altLang="en-US" dirty="0"/>
              <a:t>거리두기</a:t>
            </a:r>
            <a:r>
              <a:rPr lang="en-US" altLang="ko-KR" dirty="0"/>
              <a:t>,(ENTER) </a:t>
            </a:r>
            <a:r>
              <a:rPr lang="ko-KR" altLang="en-US" dirty="0"/>
              <a:t>모임</a:t>
            </a:r>
            <a:r>
              <a:rPr lang="en-US" altLang="ko-KR" dirty="0"/>
              <a:t>, </a:t>
            </a:r>
            <a:r>
              <a:rPr lang="ko-KR" altLang="en-US" dirty="0"/>
              <a:t>심지어는 면회 금지</a:t>
            </a:r>
            <a:r>
              <a:rPr lang="en-US" altLang="ko-KR" dirty="0"/>
              <a:t>(ENTER)</a:t>
            </a:r>
            <a:r>
              <a:rPr lang="ko-KR" altLang="en-US" dirty="0"/>
              <a:t> 등의 거리두기 강화 조치로 인한 집에서 보내는 시간이 크게 증가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마스크 쓴 사람부터 </a:t>
            </a:r>
            <a:r>
              <a:rPr lang="ko-KR" altLang="en-US" dirty="0" err="1"/>
              <a:t>반시계</a:t>
            </a:r>
            <a:r>
              <a:rPr lang="ko-KR" altLang="en-US" dirty="0"/>
              <a:t> 방향으로 설명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3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dirty="0"/>
              <a:t>코로나 </a:t>
            </a:r>
            <a:r>
              <a:rPr lang="en-US" altLang="ko-KR" sz="800" dirty="0"/>
              <a:t>19</a:t>
            </a:r>
            <a:r>
              <a:rPr lang="ko-KR" altLang="en-US" sz="800" dirty="0"/>
              <a:t>는 일상 생활 뿐만 아니라 기술 발전에도 영향을 끼쳤습니다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이미 개발된</a:t>
            </a:r>
            <a:r>
              <a:rPr lang="en-US" altLang="ko-KR" sz="800" dirty="0"/>
              <a:t> </a:t>
            </a:r>
            <a:r>
              <a:rPr lang="ko-KR" altLang="en-US" sz="800" dirty="0"/>
              <a:t>혹은 개발 중이던 각종 온라인 관련 기술 발전을 가속화 시켰고</a:t>
            </a:r>
            <a:r>
              <a:rPr lang="en-US" altLang="ko-KR" sz="800" dirty="0"/>
              <a:t>, </a:t>
            </a:r>
            <a:r>
              <a:rPr lang="ko-KR" altLang="en-US" sz="800" dirty="0"/>
              <a:t>이러한 발전은 또다시 온라인 시장의 확대의 기반이 되는 순환을 반복하고 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온라인을 통해 이루어지는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비대면</a:t>
            </a:r>
            <a:r>
              <a:rPr lang="en-US" altLang="ko-KR" sz="800" dirty="0"/>
              <a:t>(</a:t>
            </a:r>
            <a:r>
              <a:rPr lang="en-US" altLang="ko-KR" sz="800" dirty="0" err="1"/>
              <a:t>untact</a:t>
            </a:r>
            <a:r>
              <a:rPr lang="en-US" altLang="ko-KR" sz="800" dirty="0"/>
              <a:t>)‘ </a:t>
            </a:r>
            <a:r>
              <a:rPr lang="ko-KR" altLang="en-US" sz="800" dirty="0"/>
              <a:t>키워드가 새로운 패러다임으로 등장하면서 그 중요성이 점점 확대되고 있습니다</a:t>
            </a:r>
            <a:r>
              <a:rPr lang="en-US" altLang="ko-KR" sz="8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/>
              <a:t>이런 과정을 거치며 발전한 온라인</a:t>
            </a:r>
            <a:r>
              <a:rPr lang="en-US" altLang="ko-KR" sz="800" dirty="0"/>
              <a:t>(</a:t>
            </a:r>
            <a:r>
              <a:rPr lang="ko-KR" altLang="en-US" sz="800" dirty="0" err="1"/>
              <a:t>비대면</a:t>
            </a:r>
            <a:r>
              <a:rPr lang="en-US" altLang="ko-KR" sz="800" dirty="0"/>
              <a:t>)</a:t>
            </a:r>
            <a:r>
              <a:rPr lang="ko-KR" altLang="en-US" sz="800" dirty="0"/>
              <a:t> 관련 기술은 사회 전반적인 부분의 주요 역할을 담당하였고 이런 현상은 포스트 코로나 시대에도 오래 지속될 것으로 예상됩니다</a:t>
            </a:r>
            <a:r>
              <a:rPr lang="en-US" altLang="ko-KR" sz="800" dirty="0"/>
              <a:t>.(</a:t>
            </a:r>
            <a:r>
              <a:rPr lang="ko-KR" altLang="en-US" sz="800" dirty="0"/>
              <a:t>해당 내용 포럼 기사에서도 확인 가능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앞서 설명한 코로나 사태와 기술의 발전으로 인해 외부활동이 줄어들고 집에서 보내는 시간이 증가하면서 문화 및 여가 생활 형태도 크게 변화했습니다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한국인들이 집에 있으니 별 걸 다한다는 우스갯소리처럼 중요한 업무나 교육 외에도 각종 문화 생활이나 취미생활도 온라인으로 즐기는 추세입니다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ko-KR" altLang="en-US" sz="800" dirty="0"/>
              <a:t>위 기사에서 볼 수 있듯이 </a:t>
            </a:r>
            <a:r>
              <a:rPr lang="ko-KR" altLang="en-US" sz="800" dirty="0" err="1"/>
              <a:t>언택트</a:t>
            </a:r>
            <a:r>
              <a:rPr lang="en-US" altLang="ko-KR" sz="800" dirty="0"/>
              <a:t>, </a:t>
            </a:r>
            <a:r>
              <a:rPr lang="ko-KR" altLang="en-US" sz="800" dirty="0"/>
              <a:t>즉 </a:t>
            </a:r>
            <a:r>
              <a:rPr lang="ko-KR" altLang="en-US" sz="800" dirty="0" err="1"/>
              <a:t>비대면</a:t>
            </a:r>
            <a:r>
              <a:rPr lang="ko-KR" altLang="en-US" sz="800" dirty="0"/>
              <a:t> 취미생활 시장이 점점 확대되고 있으며 이러한 트렌드는 젊은 계층 뿐만 아니라 </a:t>
            </a:r>
            <a:r>
              <a:rPr lang="en-US" altLang="ko-KR" sz="800" dirty="0"/>
              <a:t>(ENTER)</a:t>
            </a:r>
          </a:p>
          <a:p>
            <a:r>
              <a:rPr lang="ko-KR" altLang="en-US" sz="800" dirty="0"/>
              <a:t>비교적 디지털 기기나 온라인 환경에 익숙하지 않은 </a:t>
            </a:r>
            <a:r>
              <a:rPr lang="en-US" altLang="ko-KR" sz="800" dirty="0"/>
              <a:t>5060</a:t>
            </a:r>
            <a:r>
              <a:rPr lang="ko-KR" altLang="en-US" sz="800" dirty="0"/>
              <a:t>세대에도 확산되고 있습니다</a:t>
            </a:r>
            <a:r>
              <a:rPr lang="en-US" altLang="ko-KR" sz="8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/>
              <a:t>오른쪽의 두 문단은 </a:t>
            </a:r>
            <a:r>
              <a:rPr lang="en-US" altLang="ko-KR" sz="1100" dirty="0"/>
              <a:t>World Economic Forum</a:t>
            </a:r>
            <a:r>
              <a:rPr lang="ko-KR" altLang="en-US" sz="1100" dirty="0"/>
              <a:t>에서 소개한 주요 기술 중 프로젝트 주제와 연관이 있는 </a:t>
            </a:r>
            <a:r>
              <a:rPr lang="en-US" altLang="ko-KR" sz="1100" dirty="0"/>
              <a:t>Distance Learning(</a:t>
            </a:r>
            <a:r>
              <a:rPr lang="ko-KR" altLang="en-US" sz="1100" dirty="0"/>
              <a:t>원거리 수업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en-US" altLang="ko-KR" sz="1100" dirty="0"/>
              <a:t>Online Entertainment(</a:t>
            </a:r>
            <a:r>
              <a:rPr lang="ko-KR" altLang="en-US" sz="1100" dirty="0"/>
              <a:t>온라인 여가</a:t>
            </a:r>
            <a:r>
              <a:rPr lang="en-US" altLang="ko-KR" sz="1100" dirty="0"/>
              <a:t>)</a:t>
            </a:r>
            <a:r>
              <a:rPr lang="ko-KR" altLang="en-US" sz="1100" dirty="0"/>
              <a:t>에 대한 내용만 일부 발췌 하였습니다</a:t>
            </a:r>
            <a:r>
              <a:rPr lang="en-US" altLang="ko-KR" sz="110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1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기사 내용 요약</a:t>
            </a:r>
            <a:r>
              <a:rPr lang="en-US" altLang="ko-KR" dirty="0"/>
              <a:t> -&gt; </a:t>
            </a:r>
            <a:r>
              <a:rPr lang="ko-KR" altLang="en-US" dirty="0"/>
              <a:t>프로젝트 주제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4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9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2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5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51DBC-D92E-46F6-A075-D2CFC7B69D47}"/>
              </a:ext>
            </a:extLst>
          </p:cNvPr>
          <p:cNvSpPr txBox="1"/>
          <p:nvPr/>
        </p:nvSpPr>
        <p:spPr>
          <a:xfrm>
            <a:off x="8236197" y="2420759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세미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B4E1F-2B2C-44D1-96BD-DF02201246C6}"/>
              </a:ext>
            </a:extLst>
          </p:cNvPr>
          <p:cNvSpPr txBox="1"/>
          <p:nvPr/>
        </p:nvSpPr>
        <p:spPr>
          <a:xfrm>
            <a:off x="8434968" y="549471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C66BD-9801-4575-B278-12E584D16BBD}"/>
              </a:ext>
            </a:extLst>
          </p:cNvPr>
          <p:cNvSpPr txBox="1"/>
          <p:nvPr/>
        </p:nvSpPr>
        <p:spPr>
          <a:xfrm>
            <a:off x="685800" y="9113466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DBED-0C8C-49EC-8DC1-4723B042B4CE}"/>
              </a:ext>
            </a:extLst>
          </p:cNvPr>
          <p:cNvSpPr txBox="1"/>
          <p:nvPr/>
        </p:nvSpPr>
        <p:spPr>
          <a:xfrm>
            <a:off x="15997273" y="911346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2021. 11. 29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C4352A-E622-4611-8B1C-B98ACBE9E060}"/>
              </a:ext>
            </a:extLst>
          </p:cNvPr>
          <p:cNvCxnSpPr>
            <a:cxnSpLocks/>
          </p:cNvCxnSpPr>
          <p:nvPr/>
        </p:nvCxnSpPr>
        <p:spPr>
          <a:xfrm>
            <a:off x="685800" y="8953500"/>
            <a:ext cx="16916400" cy="0"/>
          </a:xfrm>
          <a:prstGeom prst="line">
            <a:avLst/>
          </a:prstGeom>
          <a:ln w="57150">
            <a:solidFill>
              <a:srgbClr val="56A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B11BAF-29A9-4743-935D-6CEA42E4B01A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167F14-5D30-4133-BC4F-27D918DA5705}"/>
              </a:ext>
            </a:extLst>
          </p:cNvPr>
          <p:cNvGrpSpPr/>
          <p:nvPr/>
        </p:nvGrpSpPr>
        <p:grpSpPr>
          <a:xfrm>
            <a:off x="1752600" y="-1333500"/>
            <a:ext cx="14782800" cy="15239992"/>
            <a:chOff x="1796991" y="-1640898"/>
            <a:chExt cx="14691728" cy="1539419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796991" y="-1640898"/>
              <a:ext cx="14691728" cy="15394194"/>
              <a:chOff x="1796992" y="-1636546"/>
              <a:chExt cx="14691728" cy="1539419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96992" y="-1636546"/>
                <a:ext cx="14691728" cy="15394194"/>
              </a:xfrm>
              <a:prstGeom prst="rect">
                <a:avLst/>
              </a:prstGeom>
            </p:spPr>
          </p:pic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9611" y="1795052"/>
                <a:ext cx="8386492" cy="769709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4584C8-85DF-4E8E-B9CE-AD5DE152CFBC}"/>
                </a:ext>
              </a:extLst>
            </p:cNvPr>
            <p:cNvSpPr txBox="1"/>
            <p:nvPr/>
          </p:nvSpPr>
          <p:spPr>
            <a:xfrm>
              <a:off x="7301040" y="3204035"/>
              <a:ext cx="3683630" cy="133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강의가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대부분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A8977-3FBB-44D1-B0D2-7F51CCC8718F}"/>
                </a:ext>
              </a:extLst>
            </p:cNvPr>
            <p:cNvSpPr txBox="1"/>
            <p:nvPr/>
          </p:nvSpPr>
          <p:spPr>
            <a:xfrm>
              <a:off x="9871274" y="6771804"/>
              <a:ext cx="2724566" cy="133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 검색의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번거로움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14E27-6FDE-41A8-95DA-7F06B218A843}"/>
                </a:ext>
              </a:extLst>
            </p:cNvPr>
            <p:cNvSpPr txBox="1"/>
            <p:nvPr/>
          </p:nvSpPr>
          <p:spPr>
            <a:xfrm>
              <a:off x="5417352" y="5940808"/>
              <a:ext cx="3204097" cy="301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사전에 촬영된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 강의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▼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의사소통의 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어려움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E4A12B3-B0F3-4FB9-A432-FC37F95D4897}"/>
              </a:ext>
            </a:extLst>
          </p:cNvPr>
          <p:cNvSpPr txBox="1"/>
          <p:nvPr/>
        </p:nvSpPr>
        <p:spPr>
          <a:xfrm>
            <a:off x="-1" y="1406329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플랫폼의 아쉬운 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60E8F-90B3-4C52-BADE-2CE9DC0C996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대상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7361558" y="2163449"/>
            <a:ext cx="3564883" cy="2641578"/>
            <a:chOff x="7103117" y="1808604"/>
            <a:chExt cx="4079480" cy="30228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117" y="1808604"/>
              <a:ext cx="4079480" cy="3022894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F8B884-FEAC-40CF-893E-AC035E0AA447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912E8F-AD50-4851-A463-7AB3403EF03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차별성 및 구현 목표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09C44B-C382-4CD5-A49A-12956F5377AC}"/>
              </a:ext>
            </a:extLst>
          </p:cNvPr>
          <p:cNvGrpSpPr/>
          <p:nvPr/>
        </p:nvGrpSpPr>
        <p:grpSpPr>
          <a:xfrm>
            <a:off x="2323857" y="1755178"/>
            <a:ext cx="3010143" cy="3010143"/>
            <a:chOff x="965321" y="1540193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5321" y="1540193"/>
              <a:ext cx="3010143" cy="3010143"/>
              <a:chOff x="2852423" y="1929104"/>
              <a:chExt cx="3010143" cy="3010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852423" y="1929104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EE50DD-7371-485C-BD94-D2150BD1BE4F}"/>
                </a:ext>
              </a:extLst>
            </p:cNvPr>
            <p:cNvSpPr txBox="1"/>
            <p:nvPr/>
          </p:nvSpPr>
          <p:spPr>
            <a:xfrm>
              <a:off x="1816690" y="2352766"/>
              <a:ext cx="11993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E24896-75DF-4429-92B6-B8245BF2FFE9}"/>
              </a:ext>
            </a:extLst>
          </p:cNvPr>
          <p:cNvGrpSpPr/>
          <p:nvPr/>
        </p:nvGrpSpPr>
        <p:grpSpPr>
          <a:xfrm>
            <a:off x="12954000" y="1755176"/>
            <a:ext cx="3010143" cy="3010143"/>
            <a:chOff x="12954000" y="2116039"/>
            <a:chExt cx="3010143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54000" y="2116039"/>
              <a:ext cx="3010143" cy="3010143"/>
              <a:chOff x="12057152" y="1757675"/>
              <a:chExt cx="3010143" cy="3010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2057152" y="1757675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AA9F0E-6196-42D3-B527-267BED693861}"/>
                </a:ext>
              </a:extLst>
            </p:cNvPr>
            <p:cNvSpPr txBox="1"/>
            <p:nvPr/>
          </p:nvSpPr>
          <p:spPr>
            <a:xfrm>
              <a:off x="13301542" y="2974838"/>
              <a:ext cx="23150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모두에게 열린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오픈페이지 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89EC5A-4CB9-42CB-B3A5-C338D9498B9B}"/>
              </a:ext>
            </a:extLst>
          </p:cNvPr>
          <p:cNvSpPr txBox="1"/>
          <p:nvPr/>
        </p:nvSpPr>
        <p:spPr>
          <a:xfrm>
            <a:off x="457200" y="5617600"/>
            <a:ext cx="7467600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구현하고자 하는 라이브 취미 클래스는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Zoom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Google Meeting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같은 실시간 화상 미팅 서비스를 활용하여 강의를 제공하는 것을 원칙으로 함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강의를 진행하는 데 있어 어려움이 있거나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익숙하지 않은 강의일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궁금한 점이 있을 때 채팅이나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1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 기능을 활용하여 수강생과 강사가 실시간으로 소통이 가능하므로 수강생이 보다 애정을 갖고 취미 생활을 즐길 수 있을 것이라 기대 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F8987-3411-4D11-9D89-E5CB3987550D}"/>
              </a:ext>
            </a:extLst>
          </p:cNvPr>
          <p:cNvSpPr txBox="1"/>
          <p:nvPr/>
        </p:nvSpPr>
        <p:spPr>
          <a:xfrm>
            <a:off x="10363200" y="5386767"/>
            <a:ext cx="7467600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기능 활용 시 클래스 이름이나 카테고리만 검색이 가능한 클래스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101,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솜씨당과 같은 벤치마킹 사이트와 달리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로그인을 하지 않은 비회원 상태에서도 클래스 후기나 상세 내용을 검색할 수 있는 기능을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후기를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형식으로 구현하여 실제 수강생들의 후기를 보다 생생하게 접할 수 있도록 오픈 페이지 서비스를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소비자의 경험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잠재적 소비자의 선택에 상당한 영향을 미치는 점으로 미루어 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기능은 소비자의 선택에 편의성을 제공할 수 있을 것으로 기대됨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F2FB3EA-3C07-4866-9357-884401D73460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31C929-511E-48ED-92E8-0A21CFDBB9F3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차별성 및 구현 목표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87DDC7-C59E-4245-9677-599DBB8C9DEE}"/>
              </a:ext>
            </a:extLst>
          </p:cNvPr>
          <p:cNvGrpSpPr/>
          <p:nvPr/>
        </p:nvGrpSpPr>
        <p:grpSpPr>
          <a:xfrm>
            <a:off x="3106086" y="1475663"/>
            <a:ext cx="12192000" cy="8128000"/>
            <a:chOff x="3048000" y="1079500"/>
            <a:chExt cx="12192000" cy="8128000"/>
          </a:xfrm>
        </p:grpSpPr>
        <p:graphicFrame>
          <p:nvGraphicFramePr>
            <p:cNvPr id="3" name="다이어그램 2">
              <a:extLst>
                <a:ext uri="{FF2B5EF4-FFF2-40B4-BE49-F238E27FC236}">
                  <a16:creationId xmlns:a16="http://schemas.microsoft.com/office/drawing/2014/main" id="{2760179D-691A-466E-A17C-B04ADA3B64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6484546"/>
                </p:ext>
              </p:extLst>
            </p:nvPr>
          </p:nvGraphicFramePr>
          <p:xfrm>
            <a:off x="3048000" y="1079500"/>
            <a:ext cx="12192000" cy="812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22CDD9-8E72-4C02-97DC-C012B12C0283}"/>
                </a:ext>
              </a:extLst>
            </p:cNvPr>
            <p:cNvSpPr txBox="1"/>
            <p:nvPr/>
          </p:nvSpPr>
          <p:spPr>
            <a:xfrm>
              <a:off x="3478808" y="2019300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FFF7B9-D73B-4F41-BB75-F9066641F334}"/>
                </a:ext>
              </a:extLst>
            </p:cNvPr>
            <p:cNvSpPr txBox="1"/>
            <p:nvPr/>
          </p:nvSpPr>
          <p:spPr>
            <a:xfrm>
              <a:off x="3478808" y="6944261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B88A83-987A-48CF-9896-EEE29AB377A7}"/>
                </a:ext>
              </a:extLst>
            </p:cNvPr>
            <p:cNvSpPr txBox="1"/>
            <p:nvPr/>
          </p:nvSpPr>
          <p:spPr>
            <a:xfrm>
              <a:off x="4052414" y="4491841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676889-CDCD-4275-A6EB-95845FAA08C9}"/>
              </a:ext>
            </a:extLst>
          </p:cNvPr>
          <p:cNvSpPr txBox="1"/>
          <p:nvPr/>
        </p:nvSpPr>
        <p:spPr>
          <a:xfrm>
            <a:off x="5377248" y="2516707"/>
            <a:ext cx="2486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위주</a:t>
            </a:r>
            <a:endParaRPr lang="en-US" altLang="ko-KR" sz="3600" b="1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61BBD-6B23-4532-AA0D-629DDE43D94F}"/>
              </a:ext>
            </a:extLst>
          </p:cNvPr>
          <p:cNvSpPr txBox="1"/>
          <p:nvPr/>
        </p:nvSpPr>
        <p:spPr>
          <a:xfrm>
            <a:off x="6093790" y="4949558"/>
            <a:ext cx="1487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</a:t>
            </a:r>
            <a:endParaRPr lang="en-US" altLang="ko-KR" sz="3600" b="1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21757-6762-43AA-89E4-0FAF18DF093D}"/>
              </a:ext>
            </a:extLst>
          </p:cNvPr>
          <p:cNvSpPr txBox="1"/>
          <p:nvPr/>
        </p:nvSpPr>
        <p:spPr>
          <a:xfrm>
            <a:off x="5475512" y="7639430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 검색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01E4A-67FA-4415-807B-ADBA09948046}"/>
              </a:ext>
            </a:extLst>
          </p:cNvPr>
          <p:cNvSpPr txBox="1"/>
          <p:nvPr/>
        </p:nvSpPr>
        <p:spPr>
          <a:xfrm>
            <a:off x="8746687" y="2824483"/>
            <a:ext cx="5668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언택트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강의 수강의 장점 극대화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A1B83-72DD-4959-9BC4-A906784EAE2E}"/>
              </a:ext>
            </a:extLst>
          </p:cNvPr>
          <p:cNvSpPr txBox="1"/>
          <p:nvPr/>
        </p:nvSpPr>
        <p:spPr>
          <a:xfrm>
            <a:off x="8219298" y="5068016"/>
            <a:ext cx="6441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강사와 수강생 간의 실시간 의사소통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트렌드에 민감하게 대처 가능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16EE37-AB9F-4A17-8147-7D5E8CF7C4F2}"/>
              </a:ext>
            </a:extLst>
          </p:cNvPr>
          <p:cNvSpPr txBox="1"/>
          <p:nvPr/>
        </p:nvSpPr>
        <p:spPr>
          <a:xfrm>
            <a:off x="9483545" y="7489095"/>
            <a:ext cx="4394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빠르고 간편한 후기 검색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 선택의 편의성 제공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산출물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03.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10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6"/>
            <a:ext cx="17700348" cy="8600415"/>
            <a:chOff x="315911" y="1598142"/>
            <a:chExt cx="17700348" cy="8041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11" y="1598142"/>
              <a:ext cx="17700348" cy="8041812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E4E8C-F916-4184-B16D-03DF169A3436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36DACE-5581-444E-9FEE-5BA7FDABB53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 사항 정의서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5"/>
            <a:ext cx="17700348" cy="8600415"/>
            <a:chOff x="520635" y="1705820"/>
            <a:chExt cx="17244444" cy="7949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635" y="1705820"/>
              <a:ext cx="17244444" cy="7949206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625E4B-13B7-4F4B-A7EF-C263D79D74A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459D51-AF04-4048-8DC7-70E833F0CFA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 업무 정의서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7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25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26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994ED1-CE9E-4FFC-B04F-ADDB95E6052E}"/>
              </a:ext>
            </a:extLst>
          </p:cNvPr>
          <p:cNvGrpSpPr/>
          <p:nvPr/>
        </p:nvGrpSpPr>
        <p:grpSpPr>
          <a:xfrm>
            <a:off x="1614447" y="1621140"/>
            <a:ext cx="3935884" cy="3196335"/>
            <a:chOff x="1423645" y="1718565"/>
            <a:chExt cx="3935884" cy="31963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74E0A5-C385-43D9-89D1-E930C842E6B2}"/>
                </a:ext>
              </a:extLst>
            </p:cNvPr>
            <p:cNvSpPr txBox="1"/>
            <p:nvPr/>
          </p:nvSpPr>
          <p:spPr>
            <a:xfrm>
              <a:off x="4160162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곽우찬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F058CDB0-AFA0-4C9B-8DB4-817918E6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645" y="1718565"/>
              <a:ext cx="3176233" cy="319633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4FE5C7A-2AE3-4540-A2C7-69FE652F5701}"/>
              </a:ext>
            </a:extLst>
          </p:cNvPr>
          <p:cNvGrpSpPr/>
          <p:nvPr/>
        </p:nvGrpSpPr>
        <p:grpSpPr>
          <a:xfrm>
            <a:off x="6810288" y="1621140"/>
            <a:ext cx="3944568" cy="3209097"/>
            <a:chOff x="7154508" y="1705803"/>
            <a:chExt cx="3944568" cy="3209097"/>
          </a:xfrm>
        </p:grpSpPr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4B409234-2BE1-43CF-AB77-714225C9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508" y="1705803"/>
              <a:ext cx="3174975" cy="319633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4EF221-38D9-4943-9C6D-DEE844A9838E}"/>
                </a:ext>
              </a:extLst>
            </p:cNvPr>
            <p:cNvSpPr txBox="1"/>
            <p:nvPr/>
          </p:nvSpPr>
          <p:spPr>
            <a:xfrm>
              <a:off x="9899709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박주미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C1A3A8-094C-44C0-A55C-13D68FF5F006}"/>
              </a:ext>
            </a:extLst>
          </p:cNvPr>
          <p:cNvGrpSpPr/>
          <p:nvPr/>
        </p:nvGrpSpPr>
        <p:grpSpPr>
          <a:xfrm>
            <a:off x="12014814" y="1621140"/>
            <a:ext cx="3954510" cy="3209097"/>
            <a:chOff x="12821052" y="1705803"/>
            <a:chExt cx="3954510" cy="3209097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8892F201-9CB6-4448-893D-1C4A4494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1052" y="1705803"/>
              <a:ext cx="3176233" cy="31963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691473-6228-479A-BC98-01A4242B6BCF}"/>
                </a:ext>
              </a:extLst>
            </p:cNvPr>
            <p:cNvSpPr txBox="1"/>
            <p:nvPr/>
          </p:nvSpPr>
          <p:spPr>
            <a:xfrm>
              <a:off x="15576195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유건휘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1874E6-DAA0-44F3-8B16-A5A65514DEBE}"/>
              </a:ext>
            </a:extLst>
          </p:cNvPr>
          <p:cNvGrpSpPr/>
          <p:nvPr/>
        </p:nvGrpSpPr>
        <p:grpSpPr>
          <a:xfrm>
            <a:off x="6937515" y="5387881"/>
            <a:ext cx="3817341" cy="3196335"/>
            <a:chOff x="7129896" y="5600700"/>
            <a:chExt cx="3817341" cy="3196335"/>
          </a:xfrm>
        </p:grpSpPr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62A9EDE1-B0C5-479F-89A5-0EAA9E14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896" y="5600700"/>
              <a:ext cx="3176233" cy="3196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0889E8-47E7-4D1E-A36A-855785D36F40}"/>
                </a:ext>
              </a:extLst>
            </p:cNvPr>
            <p:cNvSpPr txBox="1"/>
            <p:nvPr/>
          </p:nvSpPr>
          <p:spPr>
            <a:xfrm>
              <a:off x="9747870" y="5808861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조상헌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27CEA2-B834-42BE-9E48-3B3D4678D4F3}"/>
              </a:ext>
            </a:extLst>
          </p:cNvPr>
          <p:cNvGrpSpPr/>
          <p:nvPr/>
        </p:nvGrpSpPr>
        <p:grpSpPr>
          <a:xfrm>
            <a:off x="11811000" y="5004013"/>
            <a:ext cx="4158324" cy="4037983"/>
            <a:chOff x="12601247" y="5227128"/>
            <a:chExt cx="4158324" cy="40379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601247" y="5227128"/>
              <a:ext cx="4037983" cy="4037983"/>
              <a:chOff x="7638095" y="5803239"/>
              <a:chExt cx="3009524" cy="30095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38095" y="5803239"/>
                <a:ext cx="3009524" cy="300952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9D27C-08AD-48C1-858D-47665DA27886}"/>
                </a:ext>
              </a:extLst>
            </p:cNvPr>
            <p:cNvSpPr txBox="1"/>
            <p:nvPr/>
          </p:nvSpPr>
          <p:spPr>
            <a:xfrm>
              <a:off x="15560204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진영화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21A0DF-2FED-4397-9AD3-12EF3F1F57EE}"/>
              </a:ext>
            </a:extLst>
          </p:cNvPr>
          <p:cNvGrpSpPr/>
          <p:nvPr/>
        </p:nvGrpSpPr>
        <p:grpSpPr>
          <a:xfrm>
            <a:off x="1805673" y="5269471"/>
            <a:ext cx="3753462" cy="3858372"/>
            <a:chOff x="1423645" y="5492586"/>
            <a:chExt cx="3753462" cy="3858372"/>
          </a:xfrm>
        </p:grpSpPr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C15CC306-E720-44D7-90F6-AF65CDC8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645" y="6154623"/>
              <a:ext cx="3176233" cy="31963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D2C6C8-5685-43A8-ADF2-623EF8EB3BF5}"/>
                </a:ext>
              </a:extLst>
            </p:cNvPr>
            <p:cNvSpPr txBox="1"/>
            <p:nvPr/>
          </p:nvSpPr>
          <p:spPr>
            <a:xfrm>
              <a:off x="3977740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전은정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608B0E-FFB0-4818-BA32-549AE5A20E8B}"/>
                </a:ext>
              </a:extLst>
            </p:cNvPr>
            <p:cNvSpPr txBox="1"/>
            <p:nvPr/>
          </p:nvSpPr>
          <p:spPr>
            <a:xfrm>
              <a:off x="3668835" y="5492586"/>
              <a:ext cx="10422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✨팀장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E1C3B7-05FC-4A5A-B6A7-D6F416C12662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699EE8-72BB-40F5-95F2-EF1C4A102AE9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F39210F-912E-BF4C-84BF-52BBC4A6C4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6" y="5857652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048000" y="1820645"/>
            <a:ext cx="5832329" cy="4104421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1706" y="1820645"/>
            <a:ext cx="5832329" cy="4104420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8DE230-4471-4A4F-99A2-706BFBA0125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D79A79-F3D0-4770-8EAD-166D5AB3909D}"/>
              </a:ext>
            </a:extLst>
          </p:cNvPr>
          <p:cNvSpPr txBox="1"/>
          <p:nvPr/>
        </p:nvSpPr>
        <p:spPr>
          <a:xfrm>
            <a:off x="3242684" y="2114820"/>
            <a:ext cx="788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" name="Object 9">
            <a:extLst>
              <a:ext uri="{FF2B5EF4-FFF2-40B4-BE49-F238E27FC236}">
                <a16:creationId xmlns:a16="http://schemas.microsoft.com/office/drawing/2014/main" id="{662CB8FD-54D6-49F3-ABB4-0D086F90FF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0813" y="2486651"/>
            <a:ext cx="5206702" cy="3124022"/>
          </a:xfrm>
          <a:prstGeom prst="rect">
            <a:avLst/>
          </a:prstGeom>
        </p:spPr>
      </p:pic>
      <p:pic>
        <p:nvPicPr>
          <p:cNvPr id="39" name="Object 21">
            <a:extLst>
              <a:ext uri="{FF2B5EF4-FFF2-40B4-BE49-F238E27FC236}">
                <a16:creationId xmlns:a16="http://schemas.microsoft.com/office/drawing/2014/main" id="{EB5B846F-1E20-44F0-B7B2-0E3BD0FDD7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0362" y="2516783"/>
            <a:ext cx="5181600" cy="30944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4165BF-02FD-4D32-B77B-4297281A6E4F}"/>
              </a:ext>
            </a:extLst>
          </p:cNvPr>
          <p:cNvSpPr txBox="1"/>
          <p:nvPr/>
        </p:nvSpPr>
        <p:spPr>
          <a:xfrm>
            <a:off x="9677400" y="211328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59FAB3-C379-4E68-96D8-5DDE690941BD}"/>
              </a:ext>
            </a:extLst>
          </p:cNvPr>
          <p:cNvGrpSpPr/>
          <p:nvPr/>
        </p:nvGrpSpPr>
        <p:grpSpPr>
          <a:xfrm>
            <a:off x="4031060" y="6367106"/>
            <a:ext cx="4350940" cy="3323053"/>
            <a:chOff x="1572771" y="6011447"/>
            <a:chExt cx="4350940" cy="33230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89D84C-3A9F-449D-AADD-F84934B33B07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소개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33687B2-E734-4120-95BD-2CF7D3ED66D0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6DC948F-C279-4782-B9A1-7B970F2CA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0854D-F6D2-4E29-855A-7731CDB6F6A3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DCD6D1-F66F-49B7-B9B0-827BB3941760}"/>
                </a:ext>
              </a:extLst>
            </p:cNvPr>
            <p:cNvGrpSpPr/>
            <p:nvPr/>
          </p:nvGrpSpPr>
          <p:grpSpPr>
            <a:xfrm>
              <a:off x="1572771" y="7467555"/>
              <a:ext cx="4350940" cy="452931"/>
              <a:chOff x="1572771" y="7467555"/>
              <a:chExt cx="4350940" cy="45293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51029C2-86BD-426E-A17E-2FC56A406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DDF72C-179C-4053-AE59-92DA2D36D05B}"/>
                  </a:ext>
                </a:extLst>
              </p:cNvPr>
              <p:cNvSpPr txBox="1"/>
              <p:nvPr/>
            </p:nvSpPr>
            <p:spPr>
              <a:xfrm>
                <a:off x="5248526" y="7467555"/>
                <a:ext cx="6751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184CE71-8D4C-442B-BA8F-BD8FBBC08A50}"/>
                </a:ext>
              </a:extLst>
            </p:cNvPr>
            <p:cNvGrpSpPr/>
            <p:nvPr/>
          </p:nvGrpSpPr>
          <p:grpSpPr>
            <a:xfrm>
              <a:off x="1572771" y="8157525"/>
              <a:ext cx="4350940" cy="491175"/>
              <a:chOff x="1572771" y="8157525"/>
              <a:chExt cx="4350940" cy="49117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1ED0C94-6D04-43A5-8B2B-CBF4C2D9A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7A4D9D-D63C-494B-92ED-7F9411957BC4}"/>
                  </a:ext>
                </a:extLst>
              </p:cNvPr>
              <p:cNvSpPr txBox="1"/>
              <p:nvPr/>
            </p:nvSpPr>
            <p:spPr>
              <a:xfrm>
                <a:off x="5109064" y="8157525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9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3BC936D-0554-472C-A681-BA22FFCC7BE3}"/>
                </a:ext>
              </a:extLst>
            </p:cNvPr>
            <p:cNvGrpSpPr/>
            <p:nvPr/>
          </p:nvGrpSpPr>
          <p:grpSpPr>
            <a:xfrm>
              <a:off x="1572771" y="8843324"/>
              <a:ext cx="4350940" cy="491176"/>
              <a:chOff x="1572771" y="8843324"/>
              <a:chExt cx="4350940" cy="491176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78F8B47-3834-4AD0-819D-22B34E4CD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F44756-CD85-4B05-8CFF-08D3AE12EB53}"/>
                  </a:ext>
                </a:extLst>
              </p:cNvPr>
              <p:cNvSpPr txBox="1"/>
              <p:nvPr/>
            </p:nvSpPr>
            <p:spPr>
              <a:xfrm>
                <a:off x="4969604" y="8843324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r>
                  <a:rPr lang="ko-KR" altLang="en-US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12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EBF96E-3433-43EF-9FE2-B60F488F09B5}"/>
                </a:ext>
              </a:extLst>
            </p:cNvPr>
            <p:cNvSpPr txBox="1"/>
            <p:nvPr/>
          </p:nvSpPr>
          <p:spPr>
            <a:xfrm>
              <a:off x="1572771" y="6781139"/>
              <a:ext cx="282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프로젝트 주제 소개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C1D41E-D510-4CF1-97EC-C827982FCED0}"/>
                </a:ext>
              </a:extLst>
            </p:cNvPr>
            <p:cNvSpPr txBox="1"/>
            <p:nvPr/>
          </p:nvSpPr>
          <p:spPr>
            <a:xfrm>
              <a:off x="1572771" y="7480793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DD427C-0A58-4EED-9A4F-ABD0D1C8200D}"/>
                </a:ext>
              </a:extLst>
            </p:cNvPr>
            <p:cNvSpPr txBox="1"/>
            <p:nvPr/>
          </p:nvSpPr>
          <p:spPr>
            <a:xfrm>
              <a:off x="1572771" y="819095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벤치마킹 대상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DBF353-C0D1-4926-8C3A-C37A15880350}"/>
                </a:ext>
              </a:extLst>
            </p:cNvPr>
            <p:cNvSpPr txBox="1"/>
            <p:nvPr/>
          </p:nvSpPr>
          <p:spPr>
            <a:xfrm>
              <a:off x="1572771" y="8876752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차별성 및 구현 목표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D123DE7-969D-4CBA-9DF9-2C6E7F0240B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4259DC4-140D-402D-AEF5-3F87928B64D0}"/>
              </a:ext>
            </a:extLst>
          </p:cNvPr>
          <p:cNvGrpSpPr/>
          <p:nvPr/>
        </p:nvGrpSpPr>
        <p:grpSpPr>
          <a:xfrm>
            <a:off x="10134600" y="6392447"/>
            <a:ext cx="4273588" cy="3234637"/>
            <a:chOff x="1572771" y="6011447"/>
            <a:chExt cx="4273588" cy="323463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58F89E-5733-46C4-B42F-B2A253026628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기획회의</a:t>
              </a:r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산출물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4DEF448-3AD2-499A-9D57-9A48432FBBF4}"/>
                </a:ext>
              </a:extLst>
            </p:cNvPr>
            <p:cNvGrpSpPr/>
            <p:nvPr/>
          </p:nvGrpSpPr>
          <p:grpSpPr>
            <a:xfrm>
              <a:off x="1572771" y="6781139"/>
              <a:ext cx="4273588" cy="495961"/>
              <a:chOff x="1572771" y="6781139"/>
              <a:chExt cx="4273588" cy="495961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2B0FAE29-B0E3-4577-9F4B-C7981946E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0EADC2D-9977-4C2F-90BB-18B8D652B7E1}"/>
                  </a:ext>
                </a:extLst>
              </p:cNvPr>
              <p:cNvSpPr txBox="1"/>
              <p:nvPr/>
            </p:nvSpPr>
            <p:spPr>
              <a:xfrm>
                <a:off x="5382771" y="678113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14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44B0B43-D0C5-41AF-B425-230E7AE43E66}"/>
                </a:ext>
              </a:extLst>
            </p:cNvPr>
            <p:cNvGrpSpPr/>
            <p:nvPr/>
          </p:nvGrpSpPr>
          <p:grpSpPr>
            <a:xfrm>
              <a:off x="1572771" y="7467555"/>
              <a:ext cx="4273588" cy="452931"/>
              <a:chOff x="1572771" y="7467555"/>
              <a:chExt cx="4273588" cy="452931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F437B2F-6EAA-438E-BE84-F9EA6D6FB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19E8681-AF75-4F2C-BCC7-33D777832DE2}"/>
                  </a:ext>
                </a:extLst>
              </p:cNvPr>
              <p:cNvSpPr txBox="1"/>
              <p:nvPr/>
            </p:nvSpPr>
            <p:spPr>
              <a:xfrm>
                <a:off x="5382771" y="7467555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5828554-BE2A-4E83-BE2F-AD2B1C5570BB}"/>
                </a:ext>
              </a:extLst>
            </p:cNvPr>
            <p:cNvSpPr txBox="1"/>
            <p:nvPr/>
          </p:nvSpPr>
          <p:spPr>
            <a:xfrm>
              <a:off x="5566725" y="815752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D8241B-FCAE-496A-A982-6EE4F528FD28}"/>
                </a:ext>
              </a:extLst>
            </p:cNvPr>
            <p:cNvSpPr txBox="1"/>
            <p:nvPr/>
          </p:nvSpPr>
          <p:spPr>
            <a:xfrm>
              <a:off x="5566725" y="884332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D708BD-EC60-4121-B361-804C34C54A1B}"/>
                </a:ext>
              </a:extLst>
            </p:cNvPr>
            <p:cNvSpPr txBox="1"/>
            <p:nvPr/>
          </p:nvSpPr>
          <p:spPr>
            <a:xfrm>
              <a:off x="1572771" y="6781139"/>
              <a:ext cx="1763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정의서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D8CB4CD-1408-40A9-B5B2-710906DBEE20}"/>
                </a:ext>
              </a:extLst>
            </p:cNvPr>
            <p:cNvSpPr txBox="1"/>
            <p:nvPr/>
          </p:nvSpPr>
          <p:spPr>
            <a:xfrm>
              <a:off x="1572771" y="7480793"/>
              <a:ext cx="1763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단위업무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정의서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E4560A7-5300-422F-8D02-56678E06DA30}"/>
                </a:ext>
              </a:extLst>
            </p:cNvPr>
            <p:cNvSpPr txBox="1"/>
            <p:nvPr/>
          </p:nvSpPr>
          <p:spPr>
            <a:xfrm>
              <a:off x="1572771" y="819095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90D896-F978-41D8-83FA-A71185787000}"/>
                </a:ext>
              </a:extLst>
            </p:cNvPr>
            <p:cNvSpPr txBox="1"/>
            <p:nvPr/>
          </p:nvSpPr>
          <p:spPr>
            <a:xfrm>
              <a:off x="1572771" y="887675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01.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906306" y="2343530"/>
            <a:ext cx="514286" cy="425068"/>
            <a:chOff x="8906306" y="2496741"/>
            <a:chExt cx="514286" cy="42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51B01A9-421D-458B-8D1F-5E27EAE168F3}"/>
              </a:ext>
            </a:extLst>
          </p:cNvPr>
          <p:cNvGrpSpPr/>
          <p:nvPr/>
        </p:nvGrpSpPr>
        <p:grpSpPr>
          <a:xfrm rot="10800000">
            <a:off x="8886857" y="7701748"/>
            <a:ext cx="514286" cy="425068"/>
            <a:chOff x="8906306" y="2496741"/>
            <a:chExt cx="514286" cy="425068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1934EB90-7C19-4D2D-BE13-D9F11E1A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8EF374-BD4D-47B7-8922-88D6E9607E8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</a:t>
            </a:r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프로젝트 주제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1298EC-85C3-44A9-97BE-1D5C66655FE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CFF45-54F8-47AF-A5CA-645C556E55DF}"/>
              </a:ext>
            </a:extLst>
          </p:cNvPr>
          <p:cNvSpPr txBox="1"/>
          <p:nvPr/>
        </p:nvSpPr>
        <p:spPr>
          <a:xfrm>
            <a:off x="1" y="3047844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9CF72-A8BC-4AF7-A085-49EF4E1A5AB0}"/>
              </a:ext>
            </a:extLst>
          </p:cNvPr>
          <p:cNvSpPr txBox="1"/>
          <p:nvPr/>
        </p:nvSpPr>
        <p:spPr>
          <a:xfrm>
            <a:off x="19449" y="4614213"/>
            <a:ext cx="1828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FAC943-EB7E-4C02-838D-C095B3F6EA0C}"/>
              </a:ext>
            </a:extLst>
          </p:cNvPr>
          <p:cNvSpPr txBox="1"/>
          <p:nvPr/>
        </p:nvSpPr>
        <p:spPr>
          <a:xfrm>
            <a:off x="23931" y="5471048"/>
            <a:ext cx="18288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Hobbyist : n.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취미에 열중하는 사람</a:t>
            </a:r>
            <a:endParaRPr lang="en-US" altLang="ko-KR" sz="2400" i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Harvest : v.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수확하다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거둬들이다 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n. </a:t>
            </a:r>
            <a:r>
              <a:rPr lang="ko-KR" altLang="en-US" sz="2400" i="1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수확물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동음이의어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많이 배우고 한 단계 더 발전해 나가겠다는 의지 내포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797526" y="3036039"/>
            <a:ext cx="4249448" cy="4638117"/>
            <a:chOff x="6797526" y="3036039"/>
            <a:chExt cx="4249448" cy="4638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526" y="3036039"/>
              <a:ext cx="4249448" cy="4638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9760" y="1535807"/>
            <a:ext cx="2183680" cy="2876912"/>
            <a:chOff x="3623872" y="1535807"/>
            <a:chExt cx="2183680" cy="287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3872" y="1535807"/>
              <a:ext cx="2183680" cy="2876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3948" y="1535807"/>
            <a:ext cx="2734987" cy="2855395"/>
            <a:chOff x="11273948" y="1535807"/>
            <a:chExt cx="2734987" cy="2855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73948" y="1535807"/>
              <a:ext cx="2734987" cy="2855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633" y="4596208"/>
            <a:ext cx="2824186" cy="2903965"/>
            <a:chOff x="679537" y="4749024"/>
            <a:chExt cx="2824186" cy="290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537" y="4749024"/>
              <a:ext cx="2824186" cy="290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1806" y="6986869"/>
            <a:ext cx="2537204" cy="2943157"/>
            <a:chOff x="4531806" y="6986869"/>
            <a:chExt cx="2537204" cy="2943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1806" y="6986869"/>
              <a:ext cx="2537204" cy="294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09456" y="7031143"/>
            <a:ext cx="2854143" cy="2837355"/>
            <a:chOff x="10667214" y="6986869"/>
            <a:chExt cx="2589382" cy="2574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7214" y="6986869"/>
              <a:ext cx="2589382" cy="2574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8935" y="4707839"/>
            <a:ext cx="2665642" cy="2680702"/>
            <a:chOff x="14132487" y="4707840"/>
            <a:chExt cx="2665642" cy="2680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32487" y="4707840"/>
              <a:ext cx="2665642" cy="268070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3E7A2A-62AA-4B44-B589-5484399F44EA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9B1AA546-45DA-41F9-BC8B-B9DE956A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64" y="5845000"/>
            <a:ext cx="4925727" cy="415421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8C278A-53C1-4EF0-BF23-45CD6D0D1F38}"/>
              </a:ext>
            </a:extLst>
          </p:cNvPr>
          <p:cNvGrpSpPr/>
          <p:nvPr/>
        </p:nvGrpSpPr>
        <p:grpSpPr>
          <a:xfrm>
            <a:off x="228600" y="1489242"/>
            <a:ext cx="7543800" cy="4202587"/>
            <a:chOff x="228600" y="1564899"/>
            <a:chExt cx="7950032" cy="44288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B54C32-A209-4A8B-B736-51638FA4282F}"/>
                </a:ext>
              </a:extLst>
            </p:cNvPr>
            <p:cNvGrpSpPr/>
            <p:nvPr/>
          </p:nvGrpSpPr>
          <p:grpSpPr>
            <a:xfrm>
              <a:off x="228600" y="1564899"/>
              <a:ext cx="7586084" cy="4294170"/>
              <a:chOff x="414916" y="2304027"/>
              <a:chExt cx="10379213" cy="58752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CA1E53B-B0F0-42B0-B295-AB4EA4030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050" y="2304027"/>
                <a:ext cx="9646750" cy="930527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C743A9F-DB04-46A4-AE70-B31D1DE24965}"/>
                  </a:ext>
                </a:extLst>
              </p:cNvPr>
              <p:cNvGrpSpPr/>
              <p:nvPr/>
            </p:nvGrpSpPr>
            <p:grpSpPr>
              <a:xfrm>
                <a:off x="414916" y="3831753"/>
                <a:ext cx="10379213" cy="4347519"/>
                <a:chOff x="290513" y="4250532"/>
                <a:chExt cx="6674152" cy="2795588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7FD244A-7651-46F8-95C1-1CD825B13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513" y="4250532"/>
                  <a:ext cx="6674152" cy="2795588"/>
                </a:xfrm>
                <a:prstGeom prst="rect">
                  <a:avLst/>
                </a:prstGeom>
              </p:spPr>
            </p:pic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59EC320-EDE6-4DE8-97B2-B346DA1F273C}"/>
                    </a:ext>
                  </a:extLst>
                </p:cNvPr>
                <p:cNvSpPr/>
                <p:nvPr/>
              </p:nvSpPr>
              <p:spPr>
                <a:xfrm>
                  <a:off x="628650" y="4312444"/>
                  <a:ext cx="6010275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C1D1CE47-ED8A-4F8F-8928-369E7A3AC0F1}"/>
                    </a:ext>
                  </a:extLst>
                </p:cNvPr>
                <p:cNvSpPr/>
                <p:nvPr/>
              </p:nvSpPr>
              <p:spPr>
                <a:xfrm>
                  <a:off x="622452" y="4602929"/>
                  <a:ext cx="2530324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1ED6116-5E20-48D5-9179-59B2D7109DAD}"/>
                    </a:ext>
                  </a:extLst>
                </p:cNvPr>
                <p:cNvSpPr/>
                <p:nvPr/>
              </p:nvSpPr>
              <p:spPr>
                <a:xfrm>
                  <a:off x="3895725" y="6588947"/>
                  <a:ext cx="2943225" cy="176212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F60B8D5-6C34-4E03-9107-72D66313F413}"/>
                    </a:ext>
                  </a:extLst>
                </p:cNvPr>
                <p:cNvSpPr/>
                <p:nvPr/>
              </p:nvSpPr>
              <p:spPr>
                <a:xfrm>
                  <a:off x="290514" y="6841320"/>
                  <a:ext cx="2530324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EAF826-7AB4-448B-B9D6-C2652E910CE4}"/>
                </a:ext>
              </a:extLst>
            </p:cNvPr>
            <p:cNvSpPr txBox="1"/>
            <p:nvPr/>
          </p:nvSpPr>
          <p:spPr>
            <a:xfrm>
              <a:off x="5257800" y="5648530"/>
              <a:ext cx="2920832" cy="3452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just" latinLnBrk="0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World Economic Forum)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C79D73-CEF9-4533-A1E3-731451B49505}"/>
              </a:ext>
            </a:extLst>
          </p:cNvPr>
          <p:cNvGrpSpPr/>
          <p:nvPr/>
        </p:nvGrpSpPr>
        <p:grpSpPr>
          <a:xfrm>
            <a:off x="7791749" y="1513487"/>
            <a:ext cx="4807341" cy="3934398"/>
            <a:chOff x="294483" y="1561800"/>
            <a:chExt cx="5588886" cy="34892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CA7339-DB86-4061-BD95-A4E64FBA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83" y="1561800"/>
              <a:ext cx="5588886" cy="348925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D75425-FE68-47F5-828B-668129656318}"/>
                </a:ext>
              </a:extLst>
            </p:cNvPr>
            <p:cNvSpPr/>
            <p:nvPr/>
          </p:nvSpPr>
          <p:spPr>
            <a:xfrm>
              <a:off x="294483" y="1609125"/>
              <a:ext cx="5315742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FB4E12-44AA-4501-B6CB-9E6DCB668E6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DF1F9-0932-47EB-8F5A-D6A7F512D7AD}"/>
              </a:ext>
            </a:extLst>
          </p:cNvPr>
          <p:cNvSpPr txBox="1"/>
          <p:nvPr/>
        </p:nvSpPr>
        <p:spPr>
          <a:xfrm>
            <a:off x="9697607" y="5278274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매일경제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6FF4FC-8AD0-485F-A57E-8DE733E2B963}"/>
              </a:ext>
            </a:extLst>
          </p:cNvPr>
          <p:cNvGrpSpPr/>
          <p:nvPr/>
        </p:nvGrpSpPr>
        <p:grpSpPr>
          <a:xfrm>
            <a:off x="12725400" y="1513487"/>
            <a:ext cx="5252310" cy="3829613"/>
            <a:chOff x="6096000" y="1695449"/>
            <a:chExt cx="5801517" cy="303847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FA842-C9F0-4EC4-AF24-AE762D6A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1695449"/>
              <a:ext cx="5801517" cy="3038475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F6445DB-1A6D-4D61-AEE2-68D902118022}"/>
                </a:ext>
              </a:extLst>
            </p:cNvPr>
            <p:cNvSpPr/>
            <p:nvPr/>
          </p:nvSpPr>
          <p:spPr>
            <a:xfrm>
              <a:off x="7705724" y="1695449"/>
              <a:ext cx="3143251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F574031-70D9-4630-BB84-7F2D51BC3934}"/>
              </a:ext>
            </a:extLst>
          </p:cNvPr>
          <p:cNvSpPr txBox="1"/>
          <p:nvPr/>
        </p:nvSpPr>
        <p:spPr>
          <a:xfrm>
            <a:off x="14935200" y="5179290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대구신문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60DB6B-80EB-4D8E-886B-8B31B4AA326A}"/>
              </a:ext>
            </a:extLst>
          </p:cNvPr>
          <p:cNvGrpSpPr/>
          <p:nvPr/>
        </p:nvGrpSpPr>
        <p:grpSpPr>
          <a:xfrm>
            <a:off x="12192001" y="5751686"/>
            <a:ext cx="5748709" cy="4183451"/>
            <a:chOff x="12199266" y="5556280"/>
            <a:chExt cx="5741489" cy="435730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B2245EE-4BC2-47B4-BA13-604414DA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99266" y="5556280"/>
              <a:ext cx="5733033" cy="429056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9FB498-D57E-4006-A0D8-209E5DF4AA06}"/>
                </a:ext>
              </a:extLst>
            </p:cNvPr>
            <p:cNvSpPr txBox="1"/>
            <p:nvPr/>
          </p:nvSpPr>
          <p:spPr>
            <a:xfrm>
              <a:off x="16253296" y="9496067"/>
              <a:ext cx="1687459" cy="417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r" latinLnBrk="0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한경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E39A275-2330-4B90-BB72-E26C14BBFDD2}"/>
              </a:ext>
            </a:extLst>
          </p:cNvPr>
          <p:cNvGrpSpPr/>
          <p:nvPr/>
        </p:nvGrpSpPr>
        <p:grpSpPr>
          <a:xfrm>
            <a:off x="76557" y="5944068"/>
            <a:ext cx="7848243" cy="3926995"/>
            <a:chOff x="323851" y="1135640"/>
            <a:chExt cx="7177089" cy="351256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1DAA472-C91D-4289-BA21-0CA1665F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626" y="1135640"/>
              <a:ext cx="7072314" cy="44848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8B0DAB-747C-4449-9255-39937F89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851" y="1862137"/>
              <a:ext cx="7072314" cy="2786063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766B299-DD63-4114-809E-34CDF6246562}"/>
                </a:ext>
              </a:extLst>
            </p:cNvPr>
            <p:cNvSpPr/>
            <p:nvPr/>
          </p:nvSpPr>
          <p:spPr>
            <a:xfrm>
              <a:off x="428626" y="1171574"/>
              <a:ext cx="6967539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12C138-FB03-4FB3-9E3C-D4BDB5460C0D}"/>
              </a:ext>
            </a:extLst>
          </p:cNvPr>
          <p:cNvSpPr txBox="1"/>
          <p:nvPr/>
        </p:nvSpPr>
        <p:spPr>
          <a:xfrm>
            <a:off x="9226886" y="9656950"/>
            <a:ext cx="26922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뱅크샐러드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311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64C5244-5EA2-42CB-B1B8-5172ABDCC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85482"/>
              </p:ext>
            </p:extLst>
          </p:nvPr>
        </p:nvGraphicFramePr>
        <p:xfrm>
          <a:off x="304800" y="1866901"/>
          <a:ext cx="9715499" cy="761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998C60-FF11-4BEC-956C-135057EF20A1}"/>
              </a:ext>
            </a:extLst>
          </p:cNvPr>
          <p:cNvSpPr txBox="1"/>
          <p:nvPr/>
        </p:nvSpPr>
        <p:spPr>
          <a:xfrm>
            <a:off x="10210800" y="3491345"/>
            <a:ext cx="7772400" cy="356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온라인으로 취미 생활을 즐기거나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3000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취미를 찾는 사람을 위한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621F7-F18C-4D05-A4F3-109CBA01B3D7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78911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대상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DE30CF-A5A6-473D-8DC2-4FF205F71BDF}"/>
              </a:ext>
            </a:extLst>
          </p:cNvPr>
          <p:cNvGrpSpPr/>
          <p:nvPr/>
        </p:nvGrpSpPr>
        <p:grpSpPr>
          <a:xfrm>
            <a:off x="355175" y="1490990"/>
            <a:ext cx="8433650" cy="8493575"/>
            <a:chOff x="176950" y="1490990"/>
            <a:chExt cx="8433650" cy="8493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7A5247-E7BE-4C78-A2C5-B3036DBC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49" y="2306553"/>
              <a:ext cx="8205051" cy="731085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2CAE6B9-908E-4461-98AD-DFE5BA3BD618}"/>
                </a:ext>
              </a:extLst>
            </p:cNvPr>
            <p:cNvSpPr/>
            <p:nvPr/>
          </p:nvSpPr>
          <p:spPr>
            <a:xfrm>
              <a:off x="176950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B80F58-BC78-4885-BF6D-715E9DFB5160}"/>
                </a:ext>
              </a:extLst>
            </p:cNvPr>
            <p:cNvSpPr txBox="1"/>
            <p:nvPr/>
          </p:nvSpPr>
          <p:spPr>
            <a:xfrm>
              <a:off x="2971800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</a:t>
              </a:r>
              <a:r>
                <a:rPr lang="en-US" altLang="ko-KR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101</a:t>
              </a:r>
              <a:endPara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2B352E-8A35-4554-81D1-F9B9DF8850B3}"/>
              </a:ext>
            </a:extLst>
          </p:cNvPr>
          <p:cNvGrpSpPr/>
          <p:nvPr/>
        </p:nvGrpSpPr>
        <p:grpSpPr>
          <a:xfrm>
            <a:off x="9499175" y="1490990"/>
            <a:ext cx="8433650" cy="8493575"/>
            <a:chOff x="9649691" y="1490990"/>
            <a:chExt cx="8433650" cy="8493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6220E4-C3B0-4A62-AFBE-FDE1F587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1369" y="2312824"/>
              <a:ext cx="8055631" cy="7304586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3631B42-ED50-4C0B-B49D-E8454D16E403}"/>
                </a:ext>
              </a:extLst>
            </p:cNvPr>
            <p:cNvSpPr/>
            <p:nvPr/>
          </p:nvSpPr>
          <p:spPr>
            <a:xfrm>
              <a:off x="9649691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C979D1-797D-4197-8D04-C6D15BBA6D00}"/>
                </a:ext>
              </a:extLst>
            </p:cNvPr>
            <p:cNvSpPr txBox="1"/>
            <p:nvPr/>
          </p:nvSpPr>
          <p:spPr>
            <a:xfrm>
              <a:off x="12444541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솜씨당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63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709</Words>
  <Application>Microsoft Macintosh PowerPoint</Application>
  <PresentationFormat>사용자 지정</PresentationFormat>
  <Paragraphs>126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맑은 고딕</vt:lpstr>
      <vt:lpstr>나눔고딕 ExtraBold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User</cp:lastModifiedBy>
  <cp:revision>4</cp:revision>
  <dcterms:created xsi:type="dcterms:W3CDTF">2021-10-20T20:21:58Z</dcterms:created>
  <dcterms:modified xsi:type="dcterms:W3CDTF">2021-10-22T01:00:19Z</dcterms:modified>
</cp:coreProperties>
</file>